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theme/theme9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7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17.png" ContentType="image/png"/>
  <Override PartName="/ppt/media/image8.png" ContentType="image/png"/>
  <Override PartName="/ppt/media/image12.png" ContentType="image/png"/>
  <Override PartName="/ppt/media/image3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" Target="slides/slide1.xml"/><Relationship Id="rId17" Type="http://schemas.openxmlformats.org/officeDocument/2006/relationships/slide" Target="slides/slide2.xml"/><Relationship Id="rId18" Type="http://schemas.openxmlformats.org/officeDocument/2006/relationships/slide" Target="slides/slide3.xml"/><Relationship Id="rId19" Type="http://schemas.openxmlformats.org/officeDocument/2006/relationships/slide" Target="slides/slide4.xml"/><Relationship Id="rId20" Type="http://schemas.openxmlformats.org/officeDocument/2006/relationships/slide" Target="slides/slide5.xml"/><Relationship Id="rId21" Type="http://schemas.openxmlformats.org/officeDocument/2006/relationships/slide" Target="slides/slide6.xml"/><Relationship Id="rId22" Type="http://schemas.openxmlformats.org/officeDocument/2006/relationships/slide" Target="slides/slide7.xml"/><Relationship Id="rId23" Type="http://schemas.openxmlformats.org/officeDocument/2006/relationships/slide" Target="slides/slide8.xml"/><Relationship Id="rId24" Type="http://schemas.openxmlformats.org/officeDocument/2006/relationships/slide" Target="slides/slide9.xml"/><Relationship Id="rId25" Type="http://schemas.openxmlformats.org/officeDocument/2006/relationships/slide" Target="slides/slide10.xml"/><Relationship Id="rId26" Type="http://schemas.openxmlformats.org/officeDocument/2006/relationships/slide" Target="slides/slide11.xml"/><Relationship Id="rId27" Type="http://schemas.openxmlformats.org/officeDocument/2006/relationships/slide" Target="slides/slide12.xml"/><Relationship Id="rId28" Type="http://schemas.openxmlformats.org/officeDocument/2006/relationships/slide" Target="slides/slide13.xml"/><Relationship Id="rId29" Type="http://schemas.openxmlformats.org/officeDocument/2006/relationships/slide" Target="slides/slide14.xml"/><Relationship Id="rId30" Type="http://schemas.openxmlformats.org/officeDocument/2006/relationships/slide" Target="slides/slide15.xml"/><Relationship Id="rId31" Type="http://schemas.openxmlformats.org/officeDocument/2006/relationships/slide" Target="slides/slide16.xml"/><Relationship Id="rId32" Type="http://schemas.openxmlformats.org/officeDocument/2006/relationships/slide" Target="slides/slide17.xml"/><Relationship Id="rId33" Type="http://schemas.openxmlformats.org/officeDocument/2006/relationships/slide" Target="slides/slide18.xml"/><Relationship Id="rId34" Type="http://schemas.openxmlformats.org/officeDocument/2006/relationships/slide" Target="slides/slide19.xml"/><Relationship Id="rId35" Type="http://schemas.openxmlformats.org/officeDocument/2006/relationships/slide" Target="slides/slide20.xml"/><Relationship Id="rId36" Type="http://schemas.openxmlformats.org/officeDocument/2006/relationships/slide" Target="slides/slide21.xml"/><Relationship Id="rId37" Type="http://schemas.openxmlformats.org/officeDocument/2006/relationships/slide" Target="slides/slide22.xml"/><Relationship Id="rId38" Type="http://schemas.openxmlformats.org/officeDocument/2006/relationships/slide" Target="slides/slide23.xml"/><Relationship Id="rId3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45;p15"/>
          <p:cNvSpPr/>
          <p:nvPr/>
        </p:nvSpPr>
        <p:spPr>
          <a:xfrm>
            <a:off x="0" y="-10440"/>
            <a:ext cx="9142920" cy="117972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08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08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2520" y="379440"/>
            <a:ext cx="82378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7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7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1577880"/>
            <a:ext cx="4486320" cy="1557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000" spc="-1" strike="noStrike">
                <a:solidFill>
                  <a:schemeClr val="dk1"/>
                </a:solidFill>
                <a:latin typeface="Montserrat"/>
                <a:ea typeface="Montserrat"/>
              </a:rPr>
              <a:t>Multi-Strategy Trading Dashboard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subTitle"/>
          </p:nvPr>
        </p:nvSpPr>
        <p:spPr>
          <a:xfrm>
            <a:off x="457200" y="3135960"/>
            <a:ext cx="4486320" cy="428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i="1" lang="en" sz="1600" spc="-1" strike="noStrike">
                <a:solidFill>
                  <a:schemeClr val="dk1"/>
                </a:solidFill>
                <a:latin typeface="Montserrat Medium"/>
                <a:ea typeface="Montserrat Medium"/>
              </a:rPr>
              <a:t>Comparative Analysis of RSI, Moving Average Crossover, and Bollinger Bands Strategies Across 8 Financial Instruments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chemeClr val="dk1"/>
                </a:solidFill>
                <a:latin typeface="Montserrat Medium"/>
                <a:ea typeface="Montserrat Medium"/>
              </a:rPr>
              <a:t>Ondřej Marvan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3" name="Google Shape;54;p16"/>
          <p:cNvGrpSpPr/>
          <p:nvPr/>
        </p:nvGrpSpPr>
        <p:grpSpPr>
          <a:xfrm>
            <a:off x="5277960" y="1998000"/>
            <a:ext cx="3317040" cy="2659680"/>
            <a:chOff x="5277960" y="1998000"/>
            <a:chExt cx="3317040" cy="2659680"/>
          </a:xfrm>
        </p:grpSpPr>
        <p:grpSp>
          <p:nvGrpSpPr>
            <p:cNvPr id="24" name="Google Shape;55;p16"/>
            <p:cNvGrpSpPr/>
            <p:nvPr/>
          </p:nvGrpSpPr>
          <p:grpSpPr>
            <a:xfrm>
              <a:off x="5277960" y="1998000"/>
              <a:ext cx="3317040" cy="2659680"/>
              <a:chOff x="5277960" y="1998000"/>
              <a:chExt cx="3317040" cy="2659680"/>
            </a:xfrm>
          </p:grpSpPr>
          <p:sp>
            <p:nvSpPr>
              <p:cNvPr id="25" name="Google Shape;56;p16"/>
              <p:cNvSpPr/>
              <p:nvPr/>
            </p:nvSpPr>
            <p:spPr>
              <a:xfrm>
                <a:off x="6152040" y="1998000"/>
                <a:ext cx="2439000" cy="1853280"/>
              </a:xfrm>
              <a:prstGeom prst="rect">
                <a:avLst/>
              </a:prstGeom>
              <a:solidFill>
                <a:srgbClr val="d1cabf">
                  <a:alpha val="47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42840" bIns="428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" name="Google Shape;57;p16"/>
              <p:cNvSpPr/>
              <p:nvPr/>
            </p:nvSpPr>
            <p:spPr>
              <a:xfrm>
                <a:off x="8144640" y="2535120"/>
                <a:ext cx="237240" cy="1128600"/>
              </a:xfrm>
              <a:prstGeom prst="rect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42840" bIns="428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" name="Google Shape;58;p16"/>
              <p:cNvSpPr/>
              <p:nvPr/>
            </p:nvSpPr>
            <p:spPr>
              <a:xfrm>
                <a:off x="7800120" y="2685240"/>
                <a:ext cx="237600" cy="978840"/>
              </a:xfrm>
              <a:prstGeom prst="rect">
                <a:avLst/>
              </a:prstGeom>
              <a:solidFill>
                <a:schemeClr val="accen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42840" bIns="428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28" name="Google Shape;59;p16"/>
              <p:cNvSpPr/>
              <p:nvPr/>
            </p:nvSpPr>
            <p:spPr>
              <a:xfrm>
                <a:off x="7458840" y="2824920"/>
                <a:ext cx="237240" cy="838800"/>
              </a:xfrm>
              <a:prstGeom prst="rect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42840" bIns="428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29" name="Google Shape;60;p16"/>
              <p:cNvSpPr/>
              <p:nvPr/>
            </p:nvSpPr>
            <p:spPr>
              <a:xfrm>
                <a:off x="7117920" y="3025440"/>
                <a:ext cx="237240" cy="638640"/>
              </a:xfrm>
              <a:prstGeom prst="rect">
                <a:avLst/>
              </a:pr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42840" bIns="428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30" name="Google Shape;61;p16"/>
              <p:cNvSpPr/>
              <p:nvPr/>
            </p:nvSpPr>
            <p:spPr>
              <a:xfrm>
                <a:off x="7168320" y="2324520"/>
                <a:ext cx="1096920" cy="546840"/>
              </a:xfrm>
              <a:custGeom>
                <a:avLst/>
                <a:gdLst>
                  <a:gd name="textAreaLeft" fmla="*/ 0 w 1096920"/>
                  <a:gd name="textAreaRight" fmla="*/ 1098000 w 1096920"/>
                  <a:gd name="textAreaTop" fmla="*/ 0 h 546840"/>
                  <a:gd name="textAreaBottom" fmla="*/ 547920 h 546840"/>
                </a:gdLst>
                <a:ahLst/>
                <a:rect l="textAreaLeft" t="textAreaTop" r="textAreaRight" b="textAreaBottom"/>
                <a:pathLst>
                  <a:path w="1174337" h="586073">
                    <a:moveTo>
                      <a:pt x="1097661" y="0"/>
                    </a:moveTo>
                    <a:lnTo>
                      <a:pt x="1092803" y="13430"/>
                    </a:lnTo>
                    <a:lnTo>
                      <a:pt x="1146620" y="32861"/>
                    </a:lnTo>
                    <a:lnTo>
                      <a:pt x="0" y="573119"/>
                    </a:lnTo>
                    <a:lnTo>
                      <a:pt x="6096" y="586073"/>
                    </a:lnTo>
                    <a:lnTo>
                      <a:pt x="1152715" y="45815"/>
                    </a:lnTo>
                    <a:lnTo>
                      <a:pt x="1133475" y="99631"/>
                    </a:lnTo>
                    <a:lnTo>
                      <a:pt x="1146905" y="104489"/>
                    </a:lnTo>
                    <a:lnTo>
                      <a:pt x="1174337" y="27718"/>
                    </a:lnTo>
                    <a:lnTo>
                      <a:pt x="1097661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42840" bIns="428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grpSp>
            <p:nvGrpSpPr>
              <p:cNvPr id="31" name="Google Shape;62;p16"/>
              <p:cNvGrpSpPr/>
              <p:nvPr/>
            </p:nvGrpSpPr>
            <p:grpSpPr>
              <a:xfrm>
                <a:off x="5277960" y="2209320"/>
                <a:ext cx="1563480" cy="2448360"/>
                <a:chOff x="5277960" y="2209320"/>
                <a:chExt cx="1563480" cy="2448360"/>
              </a:xfrm>
            </p:grpSpPr>
            <p:sp>
              <p:nvSpPr>
                <p:cNvPr id="32" name="Google Shape;63;p16"/>
                <p:cNvSpPr/>
                <p:nvPr/>
              </p:nvSpPr>
              <p:spPr>
                <a:xfrm>
                  <a:off x="5307120" y="3390120"/>
                  <a:ext cx="1378440" cy="195840"/>
                </a:xfrm>
                <a:custGeom>
                  <a:avLst/>
                  <a:gdLst>
                    <a:gd name="textAreaLeft" fmla="*/ 0 w 1378440"/>
                    <a:gd name="textAreaRight" fmla="*/ 1379520 w 1378440"/>
                    <a:gd name="textAreaTop" fmla="*/ 0 h 195840"/>
                    <a:gd name="textAreaBottom" fmla="*/ 196920 h 195840"/>
                  </a:gdLst>
                  <a:ahLst/>
                  <a:rect l="textAreaLeft" t="textAreaTop" r="textAreaRight" b="textAreaBottom"/>
                  <a:pathLst>
                    <a:path w="1604581" h="229076">
                      <a:moveTo>
                        <a:pt x="1604582" y="114586"/>
                      </a:moveTo>
                      <a:lnTo>
                        <a:pt x="1604582" y="229076"/>
                      </a:lnTo>
                      <a:lnTo>
                        <a:pt x="114586" y="229076"/>
                      </a:lnTo>
                      <a:cubicBezTo>
                        <a:pt x="51340" y="229076"/>
                        <a:pt x="0" y="177832"/>
                        <a:pt x="0" y="114586"/>
                      </a:cubicBezTo>
                      <a:cubicBezTo>
                        <a:pt x="0" y="82963"/>
                        <a:pt x="12859" y="54293"/>
                        <a:pt x="33623" y="33528"/>
                      </a:cubicBezTo>
                      <a:cubicBezTo>
                        <a:pt x="54293" y="12859"/>
                        <a:pt x="82963" y="0"/>
                        <a:pt x="114586" y="0"/>
                      </a:cubicBezTo>
                      <a:lnTo>
                        <a:pt x="1489996" y="0"/>
                      </a:lnTo>
                      <a:cubicBezTo>
                        <a:pt x="1553337" y="0"/>
                        <a:pt x="1604582" y="51245"/>
                        <a:pt x="1604582" y="11458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78480" rIns="78480" tIns="39240" bIns="39240" anchor="t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pc="-1" strike="noStrike">
                    <a:solidFill>
                      <a:srgbClr val="ffffff"/>
                    </a:solidFill>
                    <a:latin typeface="Arial"/>
                  </a:endParaRPr>
                </a:p>
              </p:txBody>
            </p:sp>
            <p:grpSp>
              <p:nvGrpSpPr>
                <p:cNvPr id="33" name="Google Shape;64;p16"/>
                <p:cNvGrpSpPr/>
                <p:nvPr/>
              </p:nvGrpSpPr>
              <p:grpSpPr>
                <a:xfrm>
                  <a:off x="5418000" y="3179520"/>
                  <a:ext cx="707040" cy="697320"/>
                  <a:chOff x="5418000" y="3179520"/>
                  <a:chExt cx="707040" cy="697320"/>
                </a:xfrm>
              </p:grpSpPr>
              <p:sp>
                <p:nvSpPr>
                  <p:cNvPr id="34" name="Google Shape;65;p16"/>
                  <p:cNvSpPr/>
                  <p:nvPr/>
                </p:nvSpPr>
                <p:spPr>
                  <a:xfrm rot="20172600">
                    <a:off x="5511600" y="3263760"/>
                    <a:ext cx="528840" cy="528840"/>
                  </a:xfrm>
                  <a:prstGeom prst="ellipse">
                    <a:avLst/>
                  </a:prstGeom>
                  <a:gradFill rotWithShape="0">
                    <a:gsLst>
                      <a:gs pos="0">
                        <a:srgbClr val="f8932c"/>
                      </a:gs>
                      <a:gs pos="13000">
                        <a:srgbClr val="fab34d"/>
                      </a:gs>
                      <a:gs pos="26000">
                        <a:srgbClr val="fcd36f"/>
                      </a:gs>
                      <a:gs pos="100000">
                        <a:srgbClr val="f8932c"/>
                      </a:gs>
                    </a:gsLst>
                    <a:lin ang="5226000"/>
                  </a:gra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000000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35" name="Google Shape;66;p16"/>
                  <p:cNvSpPr/>
                  <p:nvPr/>
                </p:nvSpPr>
                <p:spPr>
                  <a:xfrm rot="20172600">
                    <a:off x="5511600" y="3263760"/>
                    <a:ext cx="528840" cy="52884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36" name="Google Shape;67;p16"/>
                  <p:cNvSpPr/>
                  <p:nvPr/>
                </p:nvSpPr>
                <p:spPr>
                  <a:xfrm rot="16985400">
                    <a:off x="5470920" y="3263760"/>
                    <a:ext cx="528840" cy="528840"/>
                  </a:xfrm>
                  <a:prstGeom prst="ellipse">
                    <a:avLst/>
                  </a:prstGeom>
                  <a:solidFill>
                    <a:schemeClr val="l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37" name="Google Shape;68;p16"/>
                  <p:cNvSpPr/>
                  <p:nvPr/>
                </p:nvSpPr>
                <p:spPr>
                  <a:xfrm rot="16987200">
                    <a:off x="5542920" y="3337200"/>
                    <a:ext cx="382680" cy="382680"/>
                  </a:xfrm>
                  <a:prstGeom prst="ellipse">
                    <a:avLst/>
                  </a:prstGeom>
                  <a:gradFill rotWithShape="0">
                    <a:gsLst>
                      <a:gs pos="0">
                        <a:srgbClr val="fcd36f"/>
                      </a:gs>
                      <a:gs pos="50000">
                        <a:srgbClr val="fab34d"/>
                      </a:gs>
                      <a:gs pos="100000">
                        <a:srgbClr val="f8932c"/>
                      </a:gs>
                    </a:gsLst>
                    <a:lin ang="6900000"/>
                  </a:gra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000000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38" name="Google Shape;69;p16"/>
                  <p:cNvSpPr/>
                  <p:nvPr/>
                </p:nvSpPr>
                <p:spPr>
                  <a:xfrm rot="16985400">
                    <a:off x="5470920" y="3263760"/>
                    <a:ext cx="528840" cy="528840"/>
                  </a:xfrm>
                  <a:prstGeom prst="ellipse">
                    <a:avLst/>
                  </a:prstGeom>
                  <a:solidFill>
                    <a:srgbClr val="d1cabf">
                      <a:alpha val="39000"/>
                    </a:srgbClr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000000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39" name="Google Shape;70;p16"/>
                  <p:cNvSpPr/>
                  <p:nvPr/>
                </p:nvSpPr>
                <p:spPr>
                  <a:xfrm rot="16987200">
                    <a:off x="5542920" y="3337200"/>
                    <a:ext cx="382680" cy="382680"/>
                  </a:xfrm>
                  <a:prstGeom prst="ellipse">
                    <a:avLst/>
                  </a:prstGeom>
                  <a:solidFill>
                    <a:schemeClr val="l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40" name="Google Shape;71;p16"/>
                  <p:cNvSpPr/>
                  <p:nvPr/>
                </p:nvSpPr>
                <p:spPr>
                  <a:xfrm>
                    <a:off x="5544000" y="3336840"/>
                    <a:ext cx="195120" cy="382680"/>
                  </a:xfrm>
                  <a:custGeom>
                    <a:avLst/>
                    <a:gdLst>
                      <a:gd name="textAreaLeft" fmla="*/ 0 w 195120"/>
                      <a:gd name="textAreaRight" fmla="*/ 196200 w 195120"/>
                      <a:gd name="textAreaTop" fmla="*/ 0 h 382680"/>
                      <a:gd name="textAreaBottom" fmla="*/ 383760 h 382680"/>
                    </a:gdLst>
                    <a:ahLst/>
                    <a:rect l="textAreaLeft" t="textAreaTop" r="textAreaRight" b="textAreaBottom"/>
                    <a:pathLst>
                      <a:path w="228504" h="446722">
                        <a:moveTo>
                          <a:pt x="10287" y="223361"/>
                        </a:moveTo>
                        <a:cubicBezTo>
                          <a:pt x="10287" y="101727"/>
                          <a:pt x="107537" y="2953"/>
                          <a:pt x="228505" y="286"/>
                        </a:cubicBezTo>
                        <a:cubicBezTo>
                          <a:pt x="226790" y="286"/>
                          <a:pt x="225076" y="0"/>
                          <a:pt x="223361" y="0"/>
                        </a:cubicBezTo>
                        <a:cubicBezTo>
                          <a:pt x="100013" y="0"/>
                          <a:pt x="0" y="100013"/>
                          <a:pt x="0" y="223361"/>
                        </a:cubicBezTo>
                        <a:cubicBezTo>
                          <a:pt x="0" y="346710"/>
                          <a:pt x="100013" y="446723"/>
                          <a:pt x="223361" y="446723"/>
                        </a:cubicBezTo>
                        <a:cubicBezTo>
                          <a:pt x="225076" y="446723"/>
                          <a:pt x="226790" y="446532"/>
                          <a:pt x="228505" y="446437"/>
                        </a:cubicBezTo>
                        <a:cubicBezTo>
                          <a:pt x="107537" y="443675"/>
                          <a:pt x="10287" y="344996"/>
                          <a:pt x="10287" y="22336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41" name="Google Shape;72;p16"/>
                  <p:cNvSpPr/>
                  <p:nvPr/>
                </p:nvSpPr>
                <p:spPr>
                  <a:xfrm>
                    <a:off x="5675400" y="3400560"/>
                    <a:ext cx="136800" cy="255600"/>
                  </a:xfrm>
                  <a:custGeom>
                    <a:avLst/>
                    <a:gdLst>
                      <a:gd name="textAreaLeft" fmla="*/ 0 w 136800"/>
                      <a:gd name="textAreaRight" fmla="*/ 137880 w 136800"/>
                      <a:gd name="textAreaTop" fmla="*/ 0 h 255600"/>
                      <a:gd name="textAreaBottom" fmla="*/ 256680 h 255600"/>
                    </a:gdLst>
                    <a:ahLst/>
                    <a:rect l="textAreaLeft" t="textAreaTop" r="textAreaRight" b="textAreaBottom"/>
                    <a:pathLst>
                      <a:path w="160496" h="298608">
                        <a:moveTo>
                          <a:pt x="106299" y="203740"/>
                        </a:moveTo>
                        <a:cubicBezTo>
                          <a:pt x="106299" y="195453"/>
                          <a:pt x="104299" y="188976"/>
                          <a:pt x="100203" y="184309"/>
                        </a:cubicBezTo>
                        <a:cubicBezTo>
                          <a:pt x="96107" y="179642"/>
                          <a:pt x="88964" y="175165"/>
                          <a:pt x="78677" y="170974"/>
                        </a:cubicBezTo>
                        <a:cubicBezTo>
                          <a:pt x="68390" y="166783"/>
                          <a:pt x="58960" y="162592"/>
                          <a:pt x="50292" y="158305"/>
                        </a:cubicBezTo>
                        <a:cubicBezTo>
                          <a:pt x="41624" y="154019"/>
                          <a:pt x="34100" y="149066"/>
                          <a:pt x="27908" y="143447"/>
                        </a:cubicBezTo>
                        <a:cubicBezTo>
                          <a:pt x="21622" y="137827"/>
                          <a:pt x="16859" y="131254"/>
                          <a:pt x="13430" y="123825"/>
                        </a:cubicBezTo>
                        <a:cubicBezTo>
                          <a:pt x="10097" y="116395"/>
                          <a:pt x="8382" y="107442"/>
                          <a:pt x="8382" y="96869"/>
                        </a:cubicBezTo>
                        <a:cubicBezTo>
                          <a:pt x="8382" y="79153"/>
                          <a:pt x="14383" y="64675"/>
                          <a:pt x="26289" y="53150"/>
                        </a:cubicBezTo>
                        <a:cubicBezTo>
                          <a:pt x="38195" y="41719"/>
                          <a:pt x="54102" y="35052"/>
                          <a:pt x="74009" y="33147"/>
                        </a:cubicBezTo>
                        <a:lnTo>
                          <a:pt x="74009" y="0"/>
                        </a:lnTo>
                        <a:lnTo>
                          <a:pt x="98965" y="0"/>
                        </a:lnTo>
                        <a:lnTo>
                          <a:pt x="98965" y="33718"/>
                        </a:lnTo>
                        <a:cubicBezTo>
                          <a:pt x="118110" y="36576"/>
                          <a:pt x="133160" y="44387"/>
                          <a:pt x="144113" y="57340"/>
                        </a:cubicBezTo>
                        <a:cubicBezTo>
                          <a:pt x="155067" y="70294"/>
                          <a:pt x="160496" y="86677"/>
                          <a:pt x="160496" y="106489"/>
                        </a:cubicBezTo>
                        <a:lnTo>
                          <a:pt x="107442" y="106489"/>
                        </a:lnTo>
                        <a:cubicBezTo>
                          <a:pt x="107442" y="95631"/>
                          <a:pt x="105347" y="87249"/>
                          <a:pt x="101155" y="81343"/>
                        </a:cubicBezTo>
                        <a:cubicBezTo>
                          <a:pt x="96965" y="75533"/>
                          <a:pt x="90964" y="72580"/>
                          <a:pt x="83249" y="72580"/>
                        </a:cubicBezTo>
                        <a:cubicBezTo>
                          <a:pt x="76391" y="72580"/>
                          <a:pt x="70961" y="74771"/>
                          <a:pt x="67151" y="79057"/>
                        </a:cubicBezTo>
                        <a:cubicBezTo>
                          <a:pt x="63341" y="83439"/>
                          <a:pt x="61436" y="89344"/>
                          <a:pt x="61436" y="97060"/>
                        </a:cubicBezTo>
                        <a:cubicBezTo>
                          <a:pt x="61436" y="104775"/>
                          <a:pt x="63627" y="110966"/>
                          <a:pt x="68008" y="115538"/>
                        </a:cubicBezTo>
                        <a:cubicBezTo>
                          <a:pt x="72390" y="120110"/>
                          <a:pt x="79439" y="124396"/>
                          <a:pt x="89154" y="128588"/>
                        </a:cubicBezTo>
                        <a:cubicBezTo>
                          <a:pt x="98870" y="132683"/>
                          <a:pt x="108014" y="136969"/>
                          <a:pt x="116681" y="141446"/>
                        </a:cubicBezTo>
                        <a:cubicBezTo>
                          <a:pt x="125349" y="145923"/>
                          <a:pt x="132779" y="150971"/>
                          <a:pt x="139065" y="156591"/>
                        </a:cubicBezTo>
                        <a:cubicBezTo>
                          <a:pt x="145352" y="162211"/>
                          <a:pt x="150209" y="168878"/>
                          <a:pt x="153829" y="176403"/>
                        </a:cubicBezTo>
                        <a:cubicBezTo>
                          <a:pt x="157353" y="183928"/>
                          <a:pt x="159163" y="192976"/>
                          <a:pt x="159163" y="203549"/>
                        </a:cubicBezTo>
                        <a:cubicBezTo>
                          <a:pt x="159163" y="221456"/>
                          <a:pt x="153448" y="236029"/>
                          <a:pt x="142113" y="247364"/>
                        </a:cubicBezTo>
                        <a:cubicBezTo>
                          <a:pt x="130778" y="258699"/>
                          <a:pt x="115348" y="265271"/>
                          <a:pt x="95726" y="267081"/>
                        </a:cubicBezTo>
                        <a:lnTo>
                          <a:pt x="95726" y="298609"/>
                        </a:lnTo>
                        <a:lnTo>
                          <a:pt x="70771" y="298609"/>
                        </a:lnTo>
                        <a:lnTo>
                          <a:pt x="70771" y="266891"/>
                        </a:lnTo>
                        <a:cubicBezTo>
                          <a:pt x="48006" y="264509"/>
                          <a:pt x="30480" y="256699"/>
                          <a:pt x="18288" y="243459"/>
                        </a:cubicBezTo>
                        <a:cubicBezTo>
                          <a:pt x="6096" y="230219"/>
                          <a:pt x="0" y="212789"/>
                          <a:pt x="0" y="191167"/>
                        </a:cubicBezTo>
                        <a:lnTo>
                          <a:pt x="52864" y="191167"/>
                        </a:lnTo>
                        <a:cubicBezTo>
                          <a:pt x="52864" y="203073"/>
                          <a:pt x="55531" y="212122"/>
                          <a:pt x="60770" y="218408"/>
                        </a:cubicBezTo>
                        <a:cubicBezTo>
                          <a:pt x="66008" y="224599"/>
                          <a:pt x="73533" y="227743"/>
                          <a:pt x="83249" y="227743"/>
                        </a:cubicBezTo>
                        <a:cubicBezTo>
                          <a:pt x="90392" y="227743"/>
                          <a:pt x="95917" y="225647"/>
                          <a:pt x="100013" y="221361"/>
                        </a:cubicBezTo>
                        <a:cubicBezTo>
                          <a:pt x="104108" y="217170"/>
                          <a:pt x="106108" y="211265"/>
                          <a:pt x="106108" y="20383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42" name="Google Shape;73;p16"/>
                  <p:cNvSpPr/>
                  <p:nvPr/>
                </p:nvSpPr>
                <p:spPr>
                  <a:xfrm>
                    <a:off x="5666760" y="3400560"/>
                    <a:ext cx="136800" cy="255600"/>
                  </a:xfrm>
                  <a:custGeom>
                    <a:avLst/>
                    <a:gdLst>
                      <a:gd name="textAreaLeft" fmla="*/ 0 w 136800"/>
                      <a:gd name="textAreaRight" fmla="*/ 137880 w 136800"/>
                      <a:gd name="textAreaTop" fmla="*/ 0 h 255600"/>
                      <a:gd name="textAreaBottom" fmla="*/ 256680 h 255600"/>
                    </a:gdLst>
                    <a:ahLst/>
                    <a:rect l="textAreaLeft" t="textAreaTop" r="textAreaRight" b="textAreaBottom"/>
                    <a:pathLst>
                      <a:path w="160496" h="298608">
                        <a:moveTo>
                          <a:pt x="106394" y="203740"/>
                        </a:moveTo>
                        <a:cubicBezTo>
                          <a:pt x="106394" y="195453"/>
                          <a:pt x="104394" y="188976"/>
                          <a:pt x="100298" y="184309"/>
                        </a:cubicBezTo>
                        <a:cubicBezTo>
                          <a:pt x="96202" y="179642"/>
                          <a:pt x="89059" y="175165"/>
                          <a:pt x="78772" y="170974"/>
                        </a:cubicBezTo>
                        <a:cubicBezTo>
                          <a:pt x="68485" y="166783"/>
                          <a:pt x="59055" y="162592"/>
                          <a:pt x="50387" y="158305"/>
                        </a:cubicBezTo>
                        <a:cubicBezTo>
                          <a:pt x="41719" y="154019"/>
                          <a:pt x="34195" y="149066"/>
                          <a:pt x="27908" y="143447"/>
                        </a:cubicBezTo>
                        <a:cubicBezTo>
                          <a:pt x="21622" y="137827"/>
                          <a:pt x="16859" y="131254"/>
                          <a:pt x="13430" y="123825"/>
                        </a:cubicBezTo>
                        <a:cubicBezTo>
                          <a:pt x="10096" y="116395"/>
                          <a:pt x="8382" y="107442"/>
                          <a:pt x="8382" y="96869"/>
                        </a:cubicBezTo>
                        <a:cubicBezTo>
                          <a:pt x="8382" y="79153"/>
                          <a:pt x="14383" y="64675"/>
                          <a:pt x="26289" y="53150"/>
                        </a:cubicBezTo>
                        <a:cubicBezTo>
                          <a:pt x="38195" y="41719"/>
                          <a:pt x="54102" y="35052"/>
                          <a:pt x="74009" y="33147"/>
                        </a:cubicBezTo>
                        <a:lnTo>
                          <a:pt x="74009" y="0"/>
                        </a:lnTo>
                        <a:lnTo>
                          <a:pt x="98965" y="0"/>
                        </a:lnTo>
                        <a:lnTo>
                          <a:pt x="98965" y="33718"/>
                        </a:lnTo>
                        <a:cubicBezTo>
                          <a:pt x="118110" y="36576"/>
                          <a:pt x="133160" y="44387"/>
                          <a:pt x="144113" y="57340"/>
                        </a:cubicBezTo>
                        <a:cubicBezTo>
                          <a:pt x="155067" y="70294"/>
                          <a:pt x="160496" y="86677"/>
                          <a:pt x="160496" y="106489"/>
                        </a:cubicBezTo>
                        <a:lnTo>
                          <a:pt x="107442" y="106489"/>
                        </a:lnTo>
                        <a:cubicBezTo>
                          <a:pt x="107442" y="95631"/>
                          <a:pt x="105346" y="87249"/>
                          <a:pt x="101155" y="81343"/>
                        </a:cubicBezTo>
                        <a:cubicBezTo>
                          <a:pt x="96964" y="75533"/>
                          <a:pt x="90964" y="72580"/>
                          <a:pt x="83248" y="72580"/>
                        </a:cubicBezTo>
                        <a:cubicBezTo>
                          <a:pt x="76390" y="72580"/>
                          <a:pt x="70961" y="74771"/>
                          <a:pt x="67151" y="79057"/>
                        </a:cubicBezTo>
                        <a:cubicBezTo>
                          <a:pt x="63341" y="83439"/>
                          <a:pt x="61436" y="89344"/>
                          <a:pt x="61436" y="97060"/>
                        </a:cubicBezTo>
                        <a:cubicBezTo>
                          <a:pt x="61436" y="104775"/>
                          <a:pt x="63627" y="110966"/>
                          <a:pt x="68008" y="115538"/>
                        </a:cubicBezTo>
                        <a:cubicBezTo>
                          <a:pt x="72390" y="120110"/>
                          <a:pt x="79439" y="124396"/>
                          <a:pt x="89154" y="128588"/>
                        </a:cubicBezTo>
                        <a:cubicBezTo>
                          <a:pt x="98869" y="132683"/>
                          <a:pt x="108014" y="136969"/>
                          <a:pt x="116681" y="141446"/>
                        </a:cubicBezTo>
                        <a:cubicBezTo>
                          <a:pt x="125349" y="145923"/>
                          <a:pt x="132778" y="150971"/>
                          <a:pt x="139065" y="156591"/>
                        </a:cubicBezTo>
                        <a:cubicBezTo>
                          <a:pt x="145351" y="162211"/>
                          <a:pt x="150209" y="168878"/>
                          <a:pt x="153829" y="176403"/>
                        </a:cubicBezTo>
                        <a:cubicBezTo>
                          <a:pt x="157353" y="183928"/>
                          <a:pt x="159163" y="192976"/>
                          <a:pt x="159163" y="203549"/>
                        </a:cubicBezTo>
                        <a:cubicBezTo>
                          <a:pt x="159163" y="221456"/>
                          <a:pt x="153448" y="236029"/>
                          <a:pt x="142113" y="247364"/>
                        </a:cubicBezTo>
                        <a:cubicBezTo>
                          <a:pt x="130778" y="258699"/>
                          <a:pt x="115348" y="265271"/>
                          <a:pt x="95726" y="267081"/>
                        </a:cubicBezTo>
                        <a:lnTo>
                          <a:pt x="95726" y="298609"/>
                        </a:lnTo>
                        <a:lnTo>
                          <a:pt x="70771" y="298609"/>
                        </a:lnTo>
                        <a:lnTo>
                          <a:pt x="70771" y="266891"/>
                        </a:lnTo>
                        <a:cubicBezTo>
                          <a:pt x="48006" y="264509"/>
                          <a:pt x="30480" y="256699"/>
                          <a:pt x="18288" y="243459"/>
                        </a:cubicBezTo>
                        <a:cubicBezTo>
                          <a:pt x="6096" y="230219"/>
                          <a:pt x="0" y="212789"/>
                          <a:pt x="0" y="191167"/>
                        </a:cubicBezTo>
                        <a:lnTo>
                          <a:pt x="52864" y="191167"/>
                        </a:lnTo>
                        <a:cubicBezTo>
                          <a:pt x="52864" y="203073"/>
                          <a:pt x="55531" y="212122"/>
                          <a:pt x="60769" y="218408"/>
                        </a:cubicBezTo>
                        <a:cubicBezTo>
                          <a:pt x="66008" y="224599"/>
                          <a:pt x="73533" y="227743"/>
                          <a:pt x="83248" y="227743"/>
                        </a:cubicBezTo>
                        <a:cubicBezTo>
                          <a:pt x="90392" y="227743"/>
                          <a:pt x="95917" y="225647"/>
                          <a:pt x="100013" y="221361"/>
                        </a:cubicBezTo>
                        <a:cubicBezTo>
                          <a:pt x="104108" y="217170"/>
                          <a:pt x="106108" y="211265"/>
                          <a:pt x="106108" y="20383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43" name="Google Shape;74;p16"/>
                  <p:cNvSpPr/>
                  <p:nvPr/>
                </p:nvSpPr>
                <p:spPr>
                  <a:xfrm>
                    <a:off x="5512320" y="3263760"/>
                    <a:ext cx="487440" cy="412200"/>
                  </a:xfrm>
                  <a:custGeom>
                    <a:avLst/>
                    <a:gdLst>
                      <a:gd name="textAreaLeft" fmla="*/ 0 w 487440"/>
                      <a:gd name="textAreaRight" fmla="*/ 488520 w 487440"/>
                      <a:gd name="textAreaTop" fmla="*/ 0 h 412200"/>
                      <a:gd name="textAreaBottom" fmla="*/ 413280 h 412200"/>
                    </a:gdLst>
                    <a:ahLst/>
                    <a:rect l="textAreaLeft" t="textAreaTop" r="textAreaRight" b="textAreaBottom"/>
                    <a:pathLst>
                      <a:path w="568622" h="480728">
                        <a:moveTo>
                          <a:pt x="0" y="143353"/>
                        </a:moveTo>
                        <a:cubicBezTo>
                          <a:pt x="90011" y="9717"/>
                          <a:pt x="269462" y="-32859"/>
                          <a:pt x="410623" y="49341"/>
                        </a:cubicBezTo>
                        <a:cubicBezTo>
                          <a:pt x="557689" y="135066"/>
                          <a:pt x="607505" y="323852"/>
                          <a:pt x="521779" y="470918"/>
                        </a:cubicBezTo>
                        <a:cubicBezTo>
                          <a:pt x="519875" y="474252"/>
                          <a:pt x="517779" y="477490"/>
                          <a:pt x="515779" y="480729"/>
                        </a:cubicBezTo>
                        <a:cubicBezTo>
                          <a:pt x="519589" y="475109"/>
                          <a:pt x="523208" y="469394"/>
                          <a:pt x="526637" y="463488"/>
                        </a:cubicBezTo>
                        <a:cubicBezTo>
                          <a:pt x="612362" y="316422"/>
                          <a:pt x="562642" y="127637"/>
                          <a:pt x="415481" y="41912"/>
                        </a:cubicBezTo>
                        <a:cubicBezTo>
                          <a:pt x="271748" y="-41813"/>
                          <a:pt x="88297" y="3907"/>
                          <a:pt x="0" y="14335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</p:grpSp>
            <p:sp>
              <p:nvSpPr>
                <p:cNvPr id="44" name="Google Shape;75;p16"/>
                <p:cNvSpPr/>
                <p:nvPr/>
              </p:nvSpPr>
              <p:spPr>
                <a:xfrm>
                  <a:off x="5307120" y="3488760"/>
                  <a:ext cx="1484280" cy="1168920"/>
                </a:xfrm>
                <a:custGeom>
                  <a:avLst/>
                  <a:gdLst>
                    <a:gd name="textAreaLeft" fmla="*/ 0 w 1484280"/>
                    <a:gd name="textAreaRight" fmla="*/ 1485360 w 1484280"/>
                    <a:gd name="textAreaTop" fmla="*/ 0 h 1168920"/>
                    <a:gd name="textAreaBottom" fmla="*/ 1170000 h 1168920"/>
                  </a:gdLst>
                  <a:ahLst/>
                  <a:rect l="textAreaLeft" t="textAreaTop" r="textAreaRight" b="textAreaBottom"/>
                  <a:pathLst>
                    <a:path w="1728120" h="1361122">
                      <a:moveTo>
                        <a:pt x="1728121" y="193453"/>
                      </a:moveTo>
                      <a:lnTo>
                        <a:pt x="1728121" y="1282160"/>
                      </a:lnTo>
                      <a:cubicBezTo>
                        <a:pt x="1728121" y="1325785"/>
                        <a:pt x="1692783" y="1361123"/>
                        <a:pt x="1649159" y="1361123"/>
                      </a:cubicBezTo>
                      <a:lnTo>
                        <a:pt x="114586" y="1361123"/>
                      </a:lnTo>
                      <a:cubicBezTo>
                        <a:pt x="51340" y="1361123"/>
                        <a:pt x="0" y="1309783"/>
                        <a:pt x="0" y="1246537"/>
                      </a:cubicBezTo>
                      <a:lnTo>
                        <a:pt x="0" y="0"/>
                      </a:lnTo>
                      <a:cubicBezTo>
                        <a:pt x="0" y="63246"/>
                        <a:pt x="51340" y="114491"/>
                        <a:pt x="114586" y="114491"/>
                      </a:cubicBezTo>
                      <a:lnTo>
                        <a:pt x="1649159" y="114491"/>
                      </a:lnTo>
                      <a:cubicBezTo>
                        <a:pt x="1692783" y="114491"/>
                        <a:pt x="1728121" y="149828"/>
                        <a:pt x="1728121" y="1934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78480" rIns="78480" tIns="39240" bIns="39240" anchor="t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pc="-1" strike="noStrike">
                    <a:solidFill>
                      <a:srgbClr val="ffffff"/>
                    </a:solidFill>
                    <a:latin typeface="Arial"/>
                  </a:endParaRPr>
                </a:p>
              </p:txBody>
            </p:sp>
            <p:grpSp>
              <p:nvGrpSpPr>
                <p:cNvPr id="45" name="Google Shape;76;p16"/>
                <p:cNvGrpSpPr/>
                <p:nvPr/>
              </p:nvGrpSpPr>
              <p:grpSpPr>
                <a:xfrm>
                  <a:off x="5417640" y="2209320"/>
                  <a:ext cx="707040" cy="696960"/>
                  <a:chOff x="5417640" y="2209320"/>
                  <a:chExt cx="707040" cy="696960"/>
                </a:xfrm>
              </p:grpSpPr>
              <p:sp>
                <p:nvSpPr>
                  <p:cNvPr id="46" name="Google Shape;77;p16"/>
                  <p:cNvSpPr/>
                  <p:nvPr/>
                </p:nvSpPr>
                <p:spPr>
                  <a:xfrm rot="20173200">
                    <a:off x="5511240" y="2293200"/>
                    <a:ext cx="528840" cy="528840"/>
                  </a:xfrm>
                  <a:prstGeom prst="ellipse">
                    <a:avLst/>
                  </a:prstGeom>
                  <a:gradFill rotWithShape="0">
                    <a:gsLst>
                      <a:gs pos="0">
                        <a:srgbClr val="f8932c"/>
                      </a:gs>
                      <a:gs pos="13000">
                        <a:srgbClr val="fab34d"/>
                      </a:gs>
                      <a:gs pos="26000">
                        <a:srgbClr val="fcd36f"/>
                      </a:gs>
                      <a:gs pos="100000">
                        <a:srgbClr val="f8932c"/>
                      </a:gs>
                    </a:gsLst>
                    <a:lin ang="5226000"/>
                  </a:gra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000000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47" name="Google Shape;78;p16"/>
                  <p:cNvSpPr/>
                  <p:nvPr/>
                </p:nvSpPr>
                <p:spPr>
                  <a:xfrm rot="20173200">
                    <a:off x="5511240" y="2293200"/>
                    <a:ext cx="528840" cy="52884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48" name="Google Shape;79;p16"/>
                  <p:cNvSpPr/>
                  <p:nvPr/>
                </p:nvSpPr>
                <p:spPr>
                  <a:xfrm rot="16985400">
                    <a:off x="5470560" y="2293200"/>
                    <a:ext cx="528840" cy="528840"/>
                  </a:xfrm>
                  <a:prstGeom prst="ellipse">
                    <a:avLst/>
                  </a:prstGeom>
                  <a:solidFill>
                    <a:schemeClr val="l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49" name="Google Shape;80;p16"/>
                  <p:cNvSpPr/>
                  <p:nvPr/>
                </p:nvSpPr>
                <p:spPr>
                  <a:xfrm rot="16987200">
                    <a:off x="5542920" y="2366640"/>
                    <a:ext cx="382680" cy="382680"/>
                  </a:xfrm>
                  <a:prstGeom prst="ellipse">
                    <a:avLst/>
                  </a:prstGeom>
                  <a:gradFill rotWithShape="0">
                    <a:gsLst>
                      <a:gs pos="0">
                        <a:srgbClr val="fcd36f"/>
                      </a:gs>
                      <a:gs pos="50000">
                        <a:srgbClr val="fab34d"/>
                      </a:gs>
                      <a:gs pos="100000">
                        <a:srgbClr val="f8932c"/>
                      </a:gs>
                    </a:gsLst>
                    <a:lin ang="6900000"/>
                  </a:gra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000000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50" name="Google Shape;81;p16"/>
                  <p:cNvSpPr/>
                  <p:nvPr/>
                </p:nvSpPr>
                <p:spPr>
                  <a:xfrm rot="16985400">
                    <a:off x="5470560" y="2293200"/>
                    <a:ext cx="528840" cy="528840"/>
                  </a:xfrm>
                  <a:prstGeom prst="ellipse">
                    <a:avLst/>
                  </a:prstGeom>
                  <a:solidFill>
                    <a:srgbClr val="d1cabf">
                      <a:alpha val="39000"/>
                    </a:srgbClr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000000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51" name="Google Shape;82;p16"/>
                  <p:cNvSpPr/>
                  <p:nvPr/>
                </p:nvSpPr>
                <p:spPr>
                  <a:xfrm rot="16987200">
                    <a:off x="5542920" y="2366640"/>
                    <a:ext cx="382680" cy="382680"/>
                  </a:xfrm>
                  <a:prstGeom prst="ellipse">
                    <a:avLst/>
                  </a:prstGeom>
                  <a:solidFill>
                    <a:schemeClr val="l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52" name="Google Shape;83;p16"/>
                  <p:cNvSpPr/>
                  <p:nvPr/>
                </p:nvSpPr>
                <p:spPr>
                  <a:xfrm>
                    <a:off x="5544000" y="2366280"/>
                    <a:ext cx="195480" cy="383040"/>
                  </a:xfrm>
                  <a:custGeom>
                    <a:avLst/>
                    <a:gdLst>
                      <a:gd name="textAreaLeft" fmla="*/ 0 w 195480"/>
                      <a:gd name="textAreaRight" fmla="*/ 196560 w 195480"/>
                      <a:gd name="textAreaTop" fmla="*/ 0 h 383040"/>
                      <a:gd name="textAreaBottom" fmla="*/ 384120 h 383040"/>
                    </a:gdLst>
                    <a:ahLst/>
                    <a:rect l="textAreaLeft" t="textAreaTop" r="textAreaRight" b="textAreaBottom"/>
                    <a:pathLst>
                      <a:path w="228504" h="446722">
                        <a:moveTo>
                          <a:pt x="10287" y="223361"/>
                        </a:moveTo>
                        <a:cubicBezTo>
                          <a:pt x="10287" y="101727"/>
                          <a:pt x="107537" y="2953"/>
                          <a:pt x="228505" y="286"/>
                        </a:cubicBezTo>
                        <a:cubicBezTo>
                          <a:pt x="226790" y="286"/>
                          <a:pt x="225076" y="0"/>
                          <a:pt x="223361" y="0"/>
                        </a:cubicBezTo>
                        <a:cubicBezTo>
                          <a:pt x="100013" y="0"/>
                          <a:pt x="0" y="100013"/>
                          <a:pt x="0" y="223361"/>
                        </a:cubicBezTo>
                        <a:cubicBezTo>
                          <a:pt x="0" y="346710"/>
                          <a:pt x="100013" y="446723"/>
                          <a:pt x="223361" y="446723"/>
                        </a:cubicBezTo>
                        <a:cubicBezTo>
                          <a:pt x="225076" y="446723"/>
                          <a:pt x="226790" y="446532"/>
                          <a:pt x="228505" y="446437"/>
                        </a:cubicBezTo>
                        <a:cubicBezTo>
                          <a:pt x="107537" y="443675"/>
                          <a:pt x="10287" y="344996"/>
                          <a:pt x="10287" y="22336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53" name="Google Shape;84;p16"/>
                  <p:cNvSpPr/>
                  <p:nvPr/>
                </p:nvSpPr>
                <p:spPr>
                  <a:xfrm>
                    <a:off x="5675400" y="2430000"/>
                    <a:ext cx="136800" cy="255600"/>
                  </a:xfrm>
                  <a:custGeom>
                    <a:avLst/>
                    <a:gdLst>
                      <a:gd name="textAreaLeft" fmla="*/ 0 w 136800"/>
                      <a:gd name="textAreaRight" fmla="*/ 137880 w 136800"/>
                      <a:gd name="textAreaTop" fmla="*/ 0 h 255600"/>
                      <a:gd name="textAreaBottom" fmla="*/ 256680 h 255600"/>
                    </a:gdLst>
                    <a:ahLst/>
                    <a:rect l="textAreaLeft" t="textAreaTop" r="textAreaRight" b="textAreaBottom"/>
                    <a:pathLst>
                      <a:path w="160496" h="298608">
                        <a:moveTo>
                          <a:pt x="106299" y="203740"/>
                        </a:moveTo>
                        <a:cubicBezTo>
                          <a:pt x="106299" y="195453"/>
                          <a:pt x="104299" y="188976"/>
                          <a:pt x="100203" y="184309"/>
                        </a:cubicBezTo>
                        <a:cubicBezTo>
                          <a:pt x="96107" y="179642"/>
                          <a:pt x="88964" y="175165"/>
                          <a:pt x="78677" y="170974"/>
                        </a:cubicBezTo>
                        <a:cubicBezTo>
                          <a:pt x="68390" y="166783"/>
                          <a:pt x="58960" y="162592"/>
                          <a:pt x="50292" y="158305"/>
                        </a:cubicBezTo>
                        <a:cubicBezTo>
                          <a:pt x="41624" y="154019"/>
                          <a:pt x="34100" y="149066"/>
                          <a:pt x="27908" y="143447"/>
                        </a:cubicBezTo>
                        <a:cubicBezTo>
                          <a:pt x="21622" y="137827"/>
                          <a:pt x="16859" y="131254"/>
                          <a:pt x="13430" y="123825"/>
                        </a:cubicBezTo>
                        <a:cubicBezTo>
                          <a:pt x="10097" y="116395"/>
                          <a:pt x="8382" y="107442"/>
                          <a:pt x="8382" y="96869"/>
                        </a:cubicBezTo>
                        <a:cubicBezTo>
                          <a:pt x="8382" y="79153"/>
                          <a:pt x="14383" y="64675"/>
                          <a:pt x="26289" y="53150"/>
                        </a:cubicBezTo>
                        <a:cubicBezTo>
                          <a:pt x="38195" y="41719"/>
                          <a:pt x="54102" y="35052"/>
                          <a:pt x="74009" y="33147"/>
                        </a:cubicBezTo>
                        <a:lnTo>
                          <a:pt x="74009" y="0"/>
                        </a:lnTo>
                        <a:lnTo>
                          <a:pt x="98965" y="0"/>
                        </a:lnTo>
                        <a:lnTo>
                          <a:pt x="98965" y="33718"/>
                        </a:lnTo>
                        <a:cubicBezTo>
                          <a:pt x="118110" y="36576"/>
                          <a:pt x="133160" y="44387"/>
                          <a:pt x="144113" y="57340"/>
                        </a:cubicBezTo>
                        <a:cubicBezTo>
                          <a:pt x="155067" y="70294"/>
                          <a:pt x="160496" y="86677"/>
                          <a:pt x="160496" y="106489"/>
                        </a:cubicBezTo>
                        <a:lnTo>
                          <a:pt x="107442" y="106489"/>
                        </a:lnTo>
                        <a:cubicBezTo>
                          <a:pt x="107442" y="95631"/>
                          <a:pt x="105347" y="87249"/>
                          <a:pt x="101155" y="81343"/>
                        </a:cubicBezTo>
                        <a:cubicBezTo>
                          <a:pt x="96965" y="75533"/>
                          <a:pt x="90964" y="72580"/>
                          <a:pt x="83249" y="72580"/>
                        </a:cubicBezTo>
                        <a:cubicBezTo>
                          <a:pt x="76391" y="72580"/>
                          <a:pt x="70961" y="74771"/>
                          <a:pt x="67151" y="79057"/>
                        </a:cubicBezTo>
                        <a:cubicBezTo>
                          <a:pt x="63341" y="83439"/>
                          <a:pt x="61436" y="89344"/>
                          <a:pt x="61436" y="97060"/>
                        </a:cubicBezTo>
                        <a:cubicBezTo>
                          <a:pt x="61436" y="104775"/>
                          <a:pt x="63627" y="110966"/>
                          <a:pt x="68008" y="115538"/>
                        </a:cubicBezTo>
                        <a:cubicBezTo>
                          <a:pt x="72390" y="120110"/>
                          <a:pt x="79439" y="124396"/>
                          <a:pt x="89154" y="128588"/>
                        </a:cubicBezTo>
                        <a:cubicBezTo>
                          <a:pt x="98870" y="132683"/>
                          <a:pt x="108014" y="136969"/>
                          <a:pt x="116681" y="141446"/>
                        </a:cubicBezTo>
                        <a:cubicBezTo>
                          <a:pt x="125349" y="145923"/>
                          <a:pt x="132779" y="150971"/>
                          <a:pt x="139065" y="156591"/>
                        </a:cubicBezTo>
                        <a:cubicBezTo>
                          <a:pt x="145352" y="162211"/>
                          <a:pt x="150209" y="168878"/>
                          <a:pt x="153829" y="176403"/>
                        </a:cubicBezTo>
                        <a:cubicBezTo>
                          <a:pt x="157353" y="183928"/>
                          <a:pt x="159163" y="192976"/>
                          <a:pt x="159163" y="203549"/>
                        </a:cubicBezTo>
                        <a:cubicBezTo>
                          <a:pt x="159163" y="221456"/>
                          <a:pt x="153448" y="236029"/>
                          <a:pt x="142113" y="247364"/>
                        </a:cubicBezTo>
                        <a:cubicBezTo>
                          <a:pt x="130778" y="258699"/>
                          <a:pt x="115348" y="265271"/>
                          <a:pt x="95726" y="267081"/>
                        </a:cubicBezTo>
                        <a:lnTo>
                          <a:pt x="95726" y="298609"/>
                        </a:lnTo>
                        <a:lnTo>
                          <a:pt x="70771" y="298609"/>
                        </a:lnTo>
                        <a:lnTo>
                          <a:pt x="70771" y="266891"/>
                        </a:lnTo>
                        <a:cubicBezTo>
                          <a:pt x="48006" y="264509"/>
                          <a:pt x="30480" y="256699"/>
                          <a:pt x="18288" y="243459"/>
                        </a:cubicBezTo>
                        <a:cubicBezTo>
                          <a:pt x="6096" y="230219"/>
                          <a:pt x="0" y="212789"/>
                          <a:pt x="0" y="191167"/>
                        </a:cubicBezTo>
                        <a:lnTo>
                          <a:pt x="52864" y="191167"/>
                        </a:lnTo>
                        <a:cubicBezTo>
                          <a:pt x="52864" y="203073"/>
                          <a:pt x="55531" y="212122"/>
                          <a:pt x="60770" y="218408"/>
                        </a:cubicBezTo>
                        <a:cubicBezTo>
                          <a:pt x="66008" y="224599"/>
                          <a:pt x="73533" y="227743"/>
                          <a:pt x="83249" y="227743"/>
                        </a:cubicBezTo>
                        <a:cubicBezTo>
                          <a:pt x="90392" y="227743"/>
                          <a:pt x="95917" y="225647"/>
                          <a:pt x="100013" y="221361"/>
                        </a:cubicBezTo>
                        <a:cubicBezTo>
                          <a:pt x="104108" y="217170"/>
                          <a:pt x="106108" y="211265"/>
                          <a:pt x="106108" y="20383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54" name="Google Shape;85;p16"/>
                  <p:cNvSpPr/>
                  <p:nvPr/>
                </p:nvSpPr>
                <p:spPr>
                  <a:xfrm>
                    <a:off x="5666760" y="2430000"/>
                    <a:ext cx="136800" cy="255600"/>
                  </a:xfrm>
                  <a:custGeom>
                    <a:avLst/>
                    <a:gdLst>
                      <a:gd name="textAreaLeft" fmla="*/ 0 w 136800"/>
                      <a:gd name="textAreaRight" fmla="*/ 137880 w 136800"/>
                      <a:gd name="textAreaTop" fmla="*/ 0 h 255600"/>
                      <a:gd name="textAreaBottom" fmla="*/ 256680 h 255600"/>
                    </a:gdLst>
                    <a:ahLst/>
                    <a:rect l="textAreaLeft" t="textAreaTop" r="textAreaRight" b="textAreaBottom"/>
                    <a:pathLst>
                      <a:path w="160496" h="298608">
                        <a:moveTo>
                          <a:pt x="106394" y="203740"/>
                        </a:moveTo>
                        <a:cubicBezTo>
                          <a:pt x="106394" y="195453"/>
                          <a:pt x="104394" y="188976"/>
                          <a:pt x="100298" y="184309"/>
                        </a:cubicBezTo>
                        <a:cubicBezTo>
                          <a:pt x="96202" y="179642"/>
                          <a:pt x="89059" y="175165"/>
                          <a:pt x="78772" y="170974"/>
                        </a:cubicBezTo>
                        <a:cubicBezTo>
                          <a:pt x="68485" y="166783"/>
                          <a:pt x="59055" y="162592"/>
                          <a:pt x="50387" y="158305"/>
                        </a:cubicBezTo>
                        <a:cubicBezTo>
                          <a:pt x="41719" y="154019"/>
                          <a:pt x="34195" y="149066"/>
                          <a:pt x="27908" y="143447"/>
                        </a:cubicBezTo>
                        <a:cubicBezTo>
                          <a:pt x="21622" y="137827"/>
                          <a:pt x="16859" y="131254"/>
                          <a:pt x="13430" y="123825"/>
                        </a:cubicBezTo>
                        <a:cubicBezTo>
                          <a:pt x="10096" y="116395"/>
                          <a:pt x="8382" y="107442"/>
                          <a:pt x="8382" y="96869"/>
                        </a:cubicBezTo>
                        <a:cubicBezTo>
                          <a:pt x="8382" y="79153"/>
                          <a:pt x="14383" y="64675"/>
                          <a:pt x="26289" y="53150"/>
                        </a:cubicBezTo>
                        <a:cubicBezTo>
                          <a:pt x="38195" y="41719"/>
                          <a:pt x="54102" y="35052"/>
                          <a:pt x="74009" y="33147"/>
                        </a:cubicBezTo>
                        <a:lnTo>
                          <a:pt x="74009" y="0"/>
                        </a:lnTo>
                        <a:lnTo>
                          <a:pt x="98965" y="0"/>
                        </a:lnTo>
                        <a:lnTo>
                          <a:pt x="98965" y="33718"/>
                        </a:lnTo>
                        <a:cubicBezTo>
                          <a:pt x="118110" y="36576"/>
                          <a:pt x="133160" y="44387"/>
                          <a:pt x="144113" y="57340"/>
                        </a:cubicBezTo>
                        <a:cubicBezTo>
                          <a:pt x="155067" y="70294"/>
                          <a:pt x="160496" y="86677"/>
                          <a:pt x="160496" y="106489"/>
                        </a:cubicBezTo>
                        <a:lnTo>
                          <a:pt x="107442" y="106489"/>
                        </a:lnTo>
                        <a:cubicBezTo>
                          <a:pt x="107442" y="95631"/>
                          <a:pt x="105346" y="87249"/>
                          <a:pt x="101155" y="81343"/>
                        </a:cubicBezTo>
                        <a:cubicBezTo>
                          <a:pt x="96964" y="75533"/>
                          <a:pt x="90964" y="72580"/>
                          <a:pt x="83248" y="72580"/>
                        </a:cubicBezTo>
                        <a:cubicBezTo>
                          <a:pt x="76390" y="72580"/>
                          <a:pt x="70961" y="74771"/>
                          <a:pt x="67151" y="79057"/>
                        </a:cubicBezTo>
                        <a:cubicBezTo>
                          <a:pt x="63341" y="83439"/>
                          <a:pt x="61436" y="89344"/>
                          <a:pt x="61436" y="97060"/>
                        </a:cubicBezTo>
                        <a:cubicBezTo>
                          <a:pt x="61436" y="104775"/>
                          <a:pt x="63627" y="110966"/>
                          <a:pt x="68008" y="115538"/>
                        </a:cubicBezTo>
                        <a:cubicBezTo>
                          <a:pt x="72390" y="120110"/>
                          <a:pt x="79439" y="124396"/>
                          <a:pt x="89154" y="128588"/>
                        </a:cubicBezTo>
                        <a:cubicBezTo>
                          <a:pt x="98869" y="132683"/>
                          <a:pt x="108014" y="136969"/>
                          <a:pt x="116681" y="141446"/>
                        </a:cubicBezTo>
                        <a:cubicBezTo>
                          <a:pt x="125349" y="145923"/>
                          <a:pt x="132778" y="150971"/>
                          <a:pt x="139065" y="156591"/>
                        </a:cubicBezTo>
                        <a:cubicBezTo>
                          <a:pt x="145351" y="162211"/>
                          <a:pt x="150209" y="168878"/>
                          <a:pt x="153829" y="176403"/>
                        </a:cubicBezTo>
                        <a:cubicBezTo>
                          <a:pt x="157353" y="183928"/>
                          <a:pt x="159163" y="192976"/>
                          <a:pt x="159163" y="203549"/>
                        </a:cubicBezTo>
                        <a:cubicBezTo>
                          <a:pt x="159163" y="221456"/>
                          <a:pt x="153448" y="236029"/>
                          <a:pt x="142113" y="247364"/>
                        </a:cubicBezTo>
                        <a:cubicBezTo>
                          <a:pt x="130778" y="258699"/>
                          <a:pt x="115348" y="265271"/>
                          <a:pt x="95726" y="267081"/>
                        </a:cubicBezTo>
                        <a:lnTo>
                          <a:pt x="95726" y="298609"/>
                        </a:lnTo>
                        <a:lnTo>
                          <a:pt x="70771" y="298609"/>
                        </a:lnTo>
                        <a:lnTo>
                          <a:pt x="70771" y="266891"/>
                        </a:lnTo>
                        <a:cubicBezTo>
                          <a:pt x="48006" y="264509"/>
                          <a:pt x="30480" y="256699"/>
                          <a:pt x="18288" y="243459"/>
                        </a:cubicBezTo>
                        <a:cubicBezTo>
                          <a:pt x="6096" y="230219"/>
                          <a:pt x="0" y="212789"/>
                          <a:pt x="0" y="191167"/>
                        </a:cubicBezTo>
                        <a:lnTo>
                          <a:pt x="52864" y="191167"/>
                        </a:lnTo>
                        <a:cubicBezTo>
                          <a:pt x="52864" y="203073"/>
                          <a:pt x="55531" y="212122"/>
                          <a:pt x="60769" y="218408"/>
                        </a:cubicBezTo>
                        <a:cubicBezTo>
                          <a:pt x="66008" y="224599"/>
                          <a:pt x="73533" y="227743"/>
                          <a:pt x="83248" y="227743"/>
                        </a:cubicBezTo>
                        <a:cubicBezTo>
                          <a:pt x="90392" y="227743"/>
                          <a:pt x="95917" y="225647"/>
                          <a:pt x="100013" y="221361"/>
                        </a:cubicBezTo>
                        <a:cubicBezTo>
                          <a:pt x="104108" y="217170"/>
                          <a:pt x="106108" y="211265"/>
                          <a:pt x="106108" y="20383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55" name="Google Shape;86;p16"/>
                  <p:cNvSpPr/>
                  <p:nvPr/>
                </p:nvSpPr>
                <p:spPr>
                  <a:xfrm>
                    <a:off x="5512320" y="2293200"/>
                    <a:ext cx="487800" cy="412200"/>
                  </a:xfrm>
                  <a:custGeom>
                    <a:avLst/>
                    <a:gdLst>
                      <a:gd name="textAreaLeft" fmla="*/ 0 w 487800"/>
                      <a:gd name="textAreaRight" fmla="*/ 488880 w 487800"/>
                      <a:gd name="textAreaTop" fmla="*/ 0 h 412200"/>
                      <a:gd name="textAreaBottom" fmla="*/ 413280 h 412200"/>
                    </a:gdLst>
                    <a:ahLst/>
                    <a:rect l="textAreaLeft" t="textAreaTop" r="textAreaRight" b="textAreaBottom"/>
                    <a:pathLst>
                      <a:path w="568622" h="480728">
                        <a:moveTo>
                          <a:pt x="0" y="143353"/>
                        </a:moveTo>
                        <a:cubicBezTo>
                          <a:pt x="90011" y="9717"/>
                          <a:pt x="269462" y="-32859"/>
                          <a:pt x="410623" y="49341"/>
                        </a:cubicBezTo>
                        <a:cubicBezTo>
                          <a:pt x="557689" y="135066"/>
                          <a:pt x="607505" y="323852"/>
                          <a:pt x="521779" y="470918"/>
                        </a:cubicBezTo>
                        <a:cubicBezTo>
                          <a:pt x="519875" y="474252"/>
                          <a:pt x="517779" y="477490"/>
                          <a:pt x="515779" y="480729"/>
                        </a:cubicBezTo>
                        <a:cubicBezTo>
                          <a:pt x="519589" y="475109"/>
                          <a:pt x="523208" y="469394"/>
                          <a:pt x="526637" y="463488"/>
                        </a:cubicBezTo>
                        <a:cubicBezTo>
                          <a:pt x="612362" y="316422"/>
                          <a:pt x="562642" y="127637"/>
                          <a:pt x="415481" y="41912"/>
                        </a:cubicBezTo>
                        <a:cubicBezTo>
                          <a:pt x="271748" y="-41813"/>
                          <a:pt x="88297" y="3907"/>
                          <a:pt x="0" y="14335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</p:grpSp>
            <p:sp>
              <p:nvSpPr>
                <p:cNvPr id="56" name="Google Shape;87;p16"/>
                <p:cNvSpPr/>
                <p:nvPr/>
              </p:nvSpPr>
              <p:spPr>
                <a:xfrm>
                  <a:off x="6059880" y="3970080"/>
                  <a:ext cx="781560" cy="277920"/>
                </a:xfrm>
                <a:custGeom>
                  <a:avLst/>
                  <a:gdLst>
                    <a:gd name="textAreaLeft" fmla="*/ 0 w 781560"/>
                    <a:gd name="textAreaRight" fmla="*/ 782640 w 781560"/>
                    <a:gd name="textAreaTop" fmla="*/ 0 h 277920"/>
                    <a:gd name="textAreaBottom" fmla="*/ 279000 h 277920"/>
                  </a:gdLst>
                  <a:ahLst/>
                  <a:rect l="textAreaLeft" t="textAreaTop" r="textAreaRight" b="textAreaBottom"/>
                  <a:pathLst>
                    <a:path w="910685" h="324611">
                      <a:moveTo>
                        <a:pt x="850678" y="324612"/>
                      </a:moveTo>
                      <a:lnTo>
                        <a:pt x="162306" y="324612"/>
                      </a:lnTo>
                      <a:cubicBezTo>
                        <a:pt x="72676" y="324612"/>
                        <a:pt x="0" y="251936"/>
                        <a:pt x="0" y="162306"/>
                      </a:cubicBezTo>
                      <a:lnTo>
                        <a:pt x="0" y="162306"/>
                      </a:lnTo>
                      <a:cubicBezTo>
                        <a:pt x="0" y="72676"/>
                        <a:pt x="72676" y="0"/>
                        <a:pt x="162306" y="0"/>
                      </a:cubicBezTo>
                      <a:lnTo>
                        <a:pt x="850678" y="0"/>
                      </a:lnTo>
                      <a:cubicBezTo>
                        <a:pt x="883825" y="0"/>
                        <a:pt x="910685" y="26860"/>
                        <a:pt x="910685" y="60007"/>
                      </a:cubicBezTo>
                      <a:lnTo>
                        <a:pt x="910685" y="264605"/>
                      </a:lnTo>
                      <a:cubicBezTo>
                        <a:pt x="910685" y="297751"/>
                        <a:pt x="883825" y="324612"/>
                        <a:pt x="850678" y="32461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78480" rIns="78480" tIns="39240" bIns="39240" anchor="t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  <p:sp>
              <p:nvSpPr>
                <p:cNvPr id="57" name="Google Shape;88;p16"/>
                <p:cNvSpPr/>
                <p:nvPr/>
              </p:nvSpPr>
              <p:spPr>
                <a:xfrm rot="18827400">
                  <a:off x="6108480" y="4019400"/>
                  <a:ext cx="179640" cy="179640"/>
                </a:xfrm>
                <a:prstGeom prst="ellipse">
                  <a:avLst/>
                </a:prstGeom>
                <a:solidFill>
                  <a:schemeClr val="accent3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78480" rIns="78480" tIns="39240" bIns="39240" anchor="t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pc="-1" strike="noStrike">
                    <a:solidFill>
                      <a:srgbClr val="ffffff"/>
                    </a:solidFill>
                    <a:latin typeface="Arial"/>
                  </a:endParaRPr>
                </a:p>
              </p:txBody>
            </p:sp>
            <p:sp>
              <p:nvSpPr>
                <p:cNvPr id="58" name="Google Shape;89;p16"/>
                <p:cNvSpPr/>
                <p:nvPr/>
              </p:nvSpPr>
              <p:spPr>
                <a:xfrm rot="19017600">
                  <a:off x="6118920" y="4029840"/>
                  <a:ext cx="158760" cy="158760"/>
                </a:xfrm>
                <a:prstGeom prst="ellipse">
                  <a:avLst/>
                </a:prstGeom>
                <a:solidFill>
                  <a:schemeClr val="accent4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78480" rIns="78480" tIns="39240" bIns="39240" anchor="t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pc="-1" strike="noStrike">
                    <a:solidFill>
                      <a:srgbClr val="ffffff"/>
                    </a:solidFill>
                    <a:latin typeface="Arial"/>
                  </a:endParaRPr>
                </a:p>
              </p:txBody>
            </p:sp>
            <p:sp>
              <p:nvSpPr>
                <p:cNvPr id="59" name="Google Shape;90;p16"/>
                <p:cNvSpPr/>
                <p:nvPr/>
              </p:nvSpPr>
              <p:spPr>
                <a:xfrm>
                  <a:off x="5711400" y="3852000"/>
                  <a:ext cx="396360" cy="278640"/>
                </a:xfrm>
                <a:custGeom>
                  <a:avLst/>
                  <a:gdLst>
                    <a:gd name="textAreaLeft" fmla="*/ 0 w 396360"/>
                    <a:gd name="textAreaRight" fmla="*/ 397440 w 396360"/>
                    <a:gd name="textAreaTop" fmla="*/ 0 h 278640"/>
                    <a:gd name="textAreaBottom" fmla="*/ 279720 h 278640"/>
                  </a:gdLst>
                  <a:ahLst/>
                  <a:rect l="textAreaLeft" t="textAreaTop" r="textAreaRight" b="textAreaBottom"/>
                  <a:pathLst>
                    <a:path w="462248" h="325590">
                      <a:moveTo>
                        <a:pt x="462248" y="6833"/>
                      </a:moveTo>
                      <a:cubicBezTo>
                        <a:pt x="38291" y="-54127"/>
                        <a:pt x="0" y="312871"/>
                        <a:pt x="0" y="312871"/>
                      </a:cubicBezTo>
                      <a:cubicBezTo>
                        <a:pt x="0" y="312871"/>
                        <a:pt x="352901" y="420980"/>
                        <a:pt x="462248" y="683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78480" rIns="78480" tIns="39240" bIns="39240" anchor="t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  <p:sp>
              <p:nvSpPr>
                <p:cNvPr id="60" name="Google Shape;91;p16"/>
                <p:cNvSpPr/>
                <p:nvPr/>
              </p:nvSpPr>
              <p:spPr>
                <a:xfrm>
                  <a:off x="5277960" y="3973320"/>
                  <a:ext cx="294480" cy="292680"/>
                </a:xfrm>
                <a:custGeom>
                  <a:avLst/>
                  <a:gdLst>
                    <a:gd name="textAreaLeft" fmla="*/ 0 w 294480"/>
                    <a:gd name="textAreaRight" fmla="*/ 295560 w 294480"/>
                    <a:gd name="textAreaTop" fmla="*/ 0 h 292680"/>
                    <a:gd name="textAreaBottom" fmla="*/ 293760 h 292680"/>
                  </a:gdLst>
                  <a:ahLst/>
                  <a:rect l="textAreaLeft" t="textAreaTop" r="textAreaRight" b="textAreaBottom"/>
                  <a:pathLst>
                    <a:path w="343766" h="341781">
                      <a:moveTo>
                        <a:pt x="0" y="0"/>
                      </a:moveTo>
                      <a:cubicBezTo>
                        <a:pt x="373285" y="20383"/>
                        <a:pt x="343186" y="341090"/>
                        <a:pt x="343186" y="341090"/>
                      </a:cubicBezTo>
                      <a:cubicBezTo>
                        <a:pt x="343186" y="341090"/>
                        <a:pt x="22670" y="373189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78480" rIns="78480" tIns="39240" bIns="39240" anchor="t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  <p:sp>
              <p:nvSpPr>
                <p:cNvPr id="61" name="Google Shape;92;p16"/>
                <p:cNvSpPr/>
                <p:nvPr/>
              </p:nvSpPr>
              <p:spPr>
                <a:xfrm>
                  <a:off x="5743800" y="4259520"/>
                  <a:ext cx="293760" cy="179640"/>
                </a:xfrm>
                <a:custGeom>
                  <a:avLst/>
                  <a:gdLst>
                    <a:gd name="textAreaLeft" fmla="*/ 0 w 293760"/>
                    <a:gd name="textAreaRight" fmla="*/ 294840 w 293760"/>
                    <a:gd name="textAreaTop" fmla="*/ 0 h 179640"/>
                    <a:gd name="textAreaBottom" fmla="*/ 180720 h 179640"/>
                  </a:gdLst>
                  <a:ahLst/>
                  <a:rect l="textAreaLeft" t="textAreaTop" r="textAreaRight" b="textAreaBottom"/>
                  <a:pathLst>
                    <a:path w="342900" h="210379">
                      <a:moveTo>
                        <a:pt x="342900" y="13053"/>
                      </a:moveTo>
                      <a:cubicBezTo>
                        <a:pt x="237553" y="293088"/>
                        <a:pt x="0" y="192980"/>
                        <a:pt x="0" y="192980"/>
                      </a:cubicBezTo>
                      <a:cubicBezTo>
                        <a:pt x="0" y="192980"/>
                        <a:pt x="52578" y="-59337"/>
                        <a:pt x="342900" y="13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78480" rIns="78480" tIns="39240" bIns="39240" anchor="t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pc="-1" strike="noStrike">
                    <a:solidFill>
                      <a:srgbClr val="000000"/>
                    </a:solidFill>
                    <a:latin typeface="Arial"/>
                  </a:endParaRPr>
                </a:p>
              </p:txBody>
            </p:sp>
            <p:sp>
              <p:nvSpPr>
                <p:cNvPr id="62" name="Google Shape;93;p16"/>
                <p:cNvSpPr/>
                <p:nvPr/>
              </p:nvSpPr>
              <p:spPr>
                <a:xfrm>
                  <a:off x="5366520" y="3947040"/>
                  <a:ext cx="605520" cy="710640"/>
                </a:xfrm>
                <a:custGeom>
                  <a:avLst/>
                  <a:gdLst>
                    <a:gd name="textAreaLeft" fmla="*/ 0 w 605520"/>
                    <a:gd name="textAreaRight" fmla="*/ 606600 w 605520"/>
                    <a:gd name="textAreaTop" fmla="*/ 0 h 710640"/>
                    <a:gd name="textAreaBottom" fmla="*/ 711720 h 710640"/>
                  </a:gdLst>
                  <a:ahLst/>
                  <a:rect l="textAreaLeft" t="textAreaTop" r="textAreaRight" b="textAreaBottom"/>
                  <a:pathLst>
                    <a:path w="705897" h="828103">
                      <a:moveTo>
                        <a:pt x="426149" y="558165"/>
                      </a:moveTo>
                      <a:cubicBezTo>
                        <a:pt x="373761" y="585788"/>
                        <a:pt x="335947" y="632651"/>
                        <a:pt x="319373" y="687514"/>
                      </a:cubicBezTo>
                      <a:lnTo>
                        <a:pt x="319373" y="363284"/>
                      </a:lnTo>
                      <a:cubicBezTo>
                        <a:pt x="319373" y="300038"/>
                        <a:pt x="350901" y="241554"/>
                        <a:pt x="403670" y="206692"/>
                      </a:cubicBezTo>
                      <a:lnTo>
                        <a:pt x="705898" y="8001"/>
                      </a:lnTo>
                      <a:lnTo>
                        <a:pt x="700659" y="0"/>
                      </a:lnTo>
                      <a:lnTo>
                        <a:pt x="398336" y="198692"/>
                      </a:lnTo>
                      <a:cubicBezTo>
                        <a:pt x="342900" y="235267"/>
                        <a:pt x="309753" y="296799"/>
                        <a:pt x="309753" y="363188"/>
                      </a:cubicBezTo>
                      <a:lnTo>
                        <a:pt x="309753" y="466154"/>
                      </a:lnTo>
                      <a:cubicBezTo>
                        <a:pt x="300228" y="436245"/>
                        <a:pt x="283750" y="408813"/>
                        <a:pt x="260890" y="385953"/>
                      </a:cubicBezTo>
                      <a:lnTo>
                        <a:pt x="6763" y="131826"/>
                      </a:lnTo>
                      <a:lnTo>
                        <a:pt x="0" y="138589"/>
                      </a:lnTo>
                      <a:lnTo>
                        <a:pt x="254127" y="392716"/>
                      </a:lnTo>
                      <a:cubicBezTo>
                        <a:pt x="290036" y="428530"/>
                        <a:pt x="309753" y="476250"/>
                        <a:pt x="309753" y="527018"/>
                      </a:cubicBezTo>
                      <a:lnTo>
                        <a:pt x="309753" y="828104"/>
                      </a:lnTo>
                      <a:lnTo>
                        <a:pt x="319278" y="828104"/>
                      </a:lnTo>
                      <a:lnTo>
                        <a:pt x="319278" y="751141"/>
                      </a:lnTo>
                      <a:cubicBezTo>
                        <a:pt x="319278" y="673513"/>
                        <a:pt x="361950" y="602837"/>
                        <a:pt x="430530" y="566642"/>
                      </a:cubicBezTo>
                      <a:lnTo>
                        <a:pt x="705422" y="421672"/>
                      </a:lnTo>
                      <a:lnTo>
                        <a:pt x="700945" y="413290"/>
                      </a:lnTo>
                      <a:lnTo>
                        <a:pt x="426053" y="55826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78480" rIns="78480" tIns="39240" bIns="39240" anchor="t">
                  <a:noAutofit/>
                </a:bodyPr>
                <a:p>
                  <a:pPr>
                    <a:lnSpc>
                      <a:spcPct val="100000"/>
                    </a:lnSpc>
                    <a:tabLst>
                      <a:tab algn="l" pos="0"/>
                    </a:tabLst>
                  </a:pPr>
                  <a:endParaRPr b="0" lang="en-US" sz="1400" spc="-1" strike="noStrike">
                    <a:solidFill>
                      <a:srgbClr val="ffffff"/>
                    </a:solidFill>
                    <a:latin typeface="Arial"/>
                  </a:endParaRPr>
                </a:p>
              </p:txBody>
            </p:sp>
            <p:grpSp>
              <p:nvGrpSpPr>
                <p:cNvPr id="63" name="Google Shape;94;p16"/>
                <p:cNvGrpSpPr/>
                <p:nvPr/>
              </p:nvGrpSpPr>
              <p:grpSpPr>
                <a:xfrm>
                  <a:off x="5988960" y="2633040"/>
                  <a:ext cx="707400" cy="697320"/>
                  <a:chOff x="5988960" y="2633040"/>
                  <a:chExt cx="707400" cy="697320"/>
                </a:xfrm>
              </p:grpSpPr>
              <p:sp>
                <p:nvSpPr>
                  <p:cNvPr id="64" name="Google Shape;95;p16"/>
                  <p:cNvSpPr/>
                  <p:nvPr/>
                </p:nvSpPr>
                <p:spPr>
                  <a:xfrm rot="20172600">
                    <a:off x="6082920" y="2717280"/>
                    <a:ext cx="528840" cy="528840"/>
                  </a:xfrm>
                  <a:prstGeom prst="ellipse">
                    <a:avLst/>
                  </a:prstGeom>
                  <a:gradFill rotWithShape="0">
                    <a:gsLst>
                      <a:gs pos="0">
                        <a:srgbClr val="f8932c"/>
                      </a:gs>
                      <a:gs pos="13000">
                        <a:srgbClr val="fab34d"/>
                      </a:gs>
                      <a:gs pos="26000">
                        <a:srgbClr val="fcd36f"/>
                      </a:gs>
                      <a:gs pos="100000">
                        <a:srgbClr val="f8932c"/>
                      </a:gs>
                    </a:gsLst>
                    <a:lin ang="5226000"/>
                  </a:gra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000000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65" name="Google Shape;96;p16"/>
                  <p:cNvSpPr/>
                  <p:nvPr/>
                </p:nvSpPr>
                <p:spPr>
                  <a:xfrm rot="20172600">
                    <a:off x="6082920" y="2717280"/>
                    <a:ext cx="528840" cy="52884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66" name="Google Shape;97;p16"/>
                  <p:cNvSpPr/>
                  <p:nvPr/>
                </p:nvSpPr>
                <p:spPr>
                  <a:xfrm rot="16985400">
                    <a:off x="6041880" y="2717640"/>
                    <a:ext cx="528840" cy="528840"/>
                  </a:xfrm>
                  <a:prstGeom prst="ellipse">
                    <a:avLst/>
                  </a:prstGeom>
                  <a:solidFill>
                    <a:schemeClr val="l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67" name="Google Shape;98;p16"/>
                  <p:cNvSpPr/>
                  <p:nvPr/>
                </p:nvSpPr>
                <p:spPr>
                  <a:xfrm rot="16987200">
                    <a:off x="6114240" y="2790720"/>
                    <a:ext cx="382680" cy="382680"/>
                  </a:xfrm>
                  <a:prstGeom prst="ellipse">
                    <a:avLst/>
                  </a:prstGeom>
                  <a:gradFill rotWithShape="0">
                    <a:gsLst>
                      <a:gs pos="0">
                        <a:srgbClr val="fcd36f"/>
                      </a:gs>
                      <a:gs pos="50000">
                        <a:srgbClr val="fab34d"/>
                      </a:gs>
                      <a:gs pos="100000">
                        <a:srgbClr val="f8932c"/>
                      </a:gs>
                    </a:gsLst>
                    <a:lin ang="6900000"/>
                  </a:gra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000000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68" name="Google Shape;99;p16"/>
                  <p:cNvSpPr/>
                  <p:nvPr/>
                </p:nvSpPr>
                <p:spPr>
                  <a:xfrm rot="16985400">
                    <a:off x="6041880" y="2717640"/>
                    <a:ext cx="528840" cy="528840"/>
                  </a:xfrm>
                  <a:prstGeom prst="ellipse">
                    <a:avLst/>
                  </a:prstGeom>
                  <a:solidFill>
                    <a:srgbClr val="d1cabf">
                      <a:alpha val="39000"/>
                    </a:srgbClr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000000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69" name="Google Shape;100;p16"/>
                  <p:cNvSpPr/>
                  <p:nvPr/>
                </p:nvSpPr>
                <p:spPr>
                  <a:xfrm rot="16987200">
                    <a:off x="6114240" y="2790720"/>
                    <a:ext cx="382680" cy="382680"/>
                  </a:xfrm>
                  <a:prstGeom prst="ellipse">
                    <a:avLst/>
                  </a:prstGeom>
                  <a:solidFill>
                    <a:schemeClr val="l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70" name="Google Shape;101;p16"/>
                  <p:cNvSpPr/>
                  <p:nvPr/>
                </p:nvSpPr>
                <p:spPr>
                  <a:xfrm>
                    <a:off x="6114960" y="2790360"/>
                    <a:ext cx="195120" cy="382680"/>
                  </a:xfrm>
                  <a:custGeom>
                    <a:avLst/>
                    <a:gdLst>
                      <a:gd name="textAreaLeft" fmla="*/ 0 w 195120"/>
                      <a:gd name="textAreaRight" fmla="*/ 196200 w 195120"/>
                      <a:gd name="textAreaTop" fmla="*/ 0 h 382680"/>
                      <a:gd name="textAreaBottom" fmla="*/ 383760 h 382680"/>
                    </a:gdLst>
                    <a:ahLst/>
                    <a:rect l="textAreaLeft" t="textAreaTop" r="textAreaRight" b="textAreaBottom"/>
                    <a:pathLst>
                      <a:path w="228504" h="446722">
                        <a:moveTo>
                          <a:pt x="10287" y="223361"/>
                        </a:moveTo>
                        <a:cubicBezTo>
                          <a:pt x="10287" y="101727"/>
                          <a:pt x="107537" y="2953"/>
                          <a:pt x="228505" y="286"/>
                        </a:cubicBezTo>
                        <a:cubicBezTo>
                          <a:pt x="226790" y="286"/>
                          <a:pt x="225076" y="0"/>
                          <a:pt x="223361" y="0"/>
                        </a:cubicBezTo>
                        <a:cubicBezTo>
                          <a:pt x="100013" y="0"/>
                          <a:pt x="0" y="100013"/>
                          <a:pt x="0" y="223361"/>
                        </a:cubicBezTo>
                        <a:cubicBezTo>
                          <a:pt x="0" y="346710"/>
                          <a:pt x="100013" y="446723"/>
                          <a:pt x="223361" y="446723"/>
                        </a:cubicBezTo>
                        <a:cubicBezTo>
                          <a:pt x="225076" y="446723"/>
                          <a:pt x="226790" y="446532"/>
                          <a:pt x="228505" y="446437"/>
                        </a:cubicBezTo>
                        <a:cubicBezTo>
                          <a:pt x="107537" y="443675"/>
                          <a:pt x="10287" y="344996"/>
                          <a:pt x="10287" y="22336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71" name="Google Shape;102;p16"/>
                  <p:cNvSpPr/>
                  <p:nvPr/>
                </p:nvSpPr>
                <p:spPr>
                  <a:xfrm>
                    <a:off x="6246720" y="2854080"/>
                    <a:ext cx="136800" cy="255600"/>
                  </a:xfrm>
                  <a:custGeom>
                    <a:avLst/>
                    <a:gdLst>
                      <a:gd name="textAreaLeft" fmla="*/ 0 w 136800"/>
                      <a:gd name="textAreaRight" fmla="*/ 137880 w 136800"/>
                      <a:gd name="textAreaTop" fmla="*/ 0 h 255600"/>
                      <a:gd name="textAreaBottom" fmla="*/ 256680 h 255600"/>
                    </a:gdLst>
                    <a:ahLst/>
                    <a:rect l="textAreaLeft" t="textAreaTop" r="textAreaRight" b="textAreaBottom"/>
                    <a:pathLst>
                      <a:path w="160496" h="298608">
                        <a:moveTo>
                          <a:pt x="106299" y="203740"/>
                        </a:moveTo>
                        <a:cubicBezTo>
                          <a:pt x="106299" y="195453"/>
                          <a:pt x="104299" y="188976"/>
                          <a:pt x="100203" y="184309"/>
                        </a:cubicBezTo>
                        <a:cubicBezTo>
                          <a:pt x="96107" y="179642"/>
                          <a:pt x="88964" y="175165"/>
                          <a:pt x="78677" y="170974"/>
                        </a:cubicBezTo>
                        <a:cubicBezTo>
                          <a:pt x="68390" y="166783"/>
                          <a:pt x="58960" y="162592"/>
                          <a:pt x="50292" y="158305"/>
                        </a:cubicBezTo>
                        <a:cubicBezTo>
                          <a:pt x="41624" y="154019"/>
                          <a:pt x="34100" y="149066"/>
                          <a:pt x="27908" y="143447"/>
                        </a:cubicBezTo>
                        <a:cubicBezTo>
                          <a:pt x="21622" y="137827"/>
                          <a:pt x="16859" y="131254"/>
                          <a:pt x="13430" y="123825"/>
                        </a:cubicBezTo>
                        <a:cubicBezTo>
                          <a:pt x="10097" y="116395"/>
                          <a:pt x="8382" y="107442"/>
                          <a:pt x="8382" y="96869"/>
                        </a:cubicBezTo>
                        <a:cubicBezTo>
                          <a:pt x="8382" y="79153"/>
                          <a:pt x="14383" y="64675"/>
                          <a:pt x="26289" y="53150"/>
                        </a:cubicBezTo>
                        <a:cubicBezTo>
                          <a:pt x="38195" y="41719"/>
                          <a:pt x="54102" y="35052"/>
                          <a:pt x="74009" y="33147"/>
                        </a:cubicBezTo>
                        <a:lnTo>
                          <a:pt x="74009" y="0"/>
                        </a:lnTo>
                        <a:lnTo>
                          <a:pt x="98965" y="0"/>
                        </a:lnTo>
                        <a:lnTo>
                          <a:pt x="98965" y="33718"/>
                        </a:lnTo>
                        <a:cubicBezTo>
                          <a:pt x="118110" y="36576"/>
                          <a:pt x="133160" y="44387"/>
                          <a:pt x="144113" y="57340"/>
                        </a:cubicBezTo>
                        <a:cubicBezTo>
                          <a:pt x="155067" y="70294"/>
                          <a:pt x="160496" y="86677"/>
                          <a:pt x="160496" y="106489"/>
                        </a:cubicBezTo>
                        <a:lnTo>
                          <a:pt x="107442" y="106489"/>
                        </a:lnTo>
                        <a:cubicBezTo>
                          <a:pt x="107442" y="95631"/>
                          <a:pt x="105347" y="87249"/>
                          <a:pt x="101155" y="81343"/>
                        </a:cubicBezTo>
                        <a:cubicBezTo>
                          <a:pt x="96965" y="75533"/>
                          <a:pt x="90964" y="72580"/>
                          <a:pt x="83249" y="72580"/>
                        </a:cubicBezTo>
                        <a:cubicBezTo>
                          <a:pt x="76391" y="72580"/>
                          <a:pt x="70961" y="74771"/>
                          <a:pt x="67151" y="79057"/>
                        </a:cubicBezTo>
                        <a:cubicBezTo>
                          <a:pt x="63341" y="83439"/>
                          <a:pt x="61436" y="89344"/>
                          <a:pt x="61436" y="97060"/>
                        </a:cubicBezTo>
                        <a:cubicBezTo>
                          <a:pt x="61436" y="104775"/>
                          <a:pt x="63627" y="110966"/>
                          <a:pt x="68008" y="115538"/>
                        </a:cubicBezTo>
                        <a:cubicBezTo>
                          <a:pt x="72390" y="120110"/>
                          <a:pt x="79439" y="124396"/>
                          <a:pt x="89154" y="128588"/>
                        </a:cubicBezTo>
                        <a:cubicBezTo>
                          <a:pt x="98870" y="132683"/>
                          <a:pt x="108014" y="136969"/>
                          <a:pt x="116681" y="141446"/>
                        </a:cubicBezTo>
                        <a:cubicBezTo>
                          <a:pt x="125349" y="145923"/>
                          <a:pt x="132779" y="150971"/>
                          <a:pt x="139065" y="156591"/>
                        </a:cubicBezTo>
                        <a:cubicBezTo>
                          <a:pt x="145352" y="162211"/>
                          <a:pt x="150209" y="168878"/>
                          <a:pt x="153829" y="176403"/>
                        </a:cubicBezTo>
                        <a:cubicBezTo>
                          <a:pt x="157353" y="183928"/>
                          <a:pt x="159163" y="192976"/>
                          <a:pt x="159163" y="203549"/>
                        </a:cubicBezTo>
                        <a:cubicBezTo>
                          <a:pt x="159163" y="221456"/>
                          <a:pt x="153448" y="236029"/>
                          <a:pt x="142113" y="247364"/>
                        </a:cubicBezTo>
                        <a:cubicBezTo>
                          <a:pt x="130778" y="258699"/>
                          <a:pt x="115348" y="265271"/>
                          <a:pt x="95726" y="267081"/>
                        </a:cubicBezTo>
                        <a:lnTo>
                          <a:pt x="95726" y="298609"/>
                        </a:lnTo>
                        <a:lnTo>
                          <a:pt x="70771" y="298609"/>
                        </a:lnTo>
                        <a:lnTo>
                          <a:pt x="70771" y="266891"/>
                        </a:lnTo>
                        <a:cubicBezTo>
                          <a:pt x="48006" y="264509"/>
                          <a:pt x="30480" y="256699"/>
                          <a:pt x="18288" y="243459"/>
                        </a:cubicBezTo>
                        <a:cubicBezTo>
                          <a:pt x="6096" y="230219"/>
                          <a:pt x="0" y="212789"/>
                          <a:pt x="0" y="191167"/>
                        </a:cubicBezTo>
                        <a:lnTo>
                          <a:pt x="52864" y="191167"/>
                        </a:lnTo>
                        <a:cubicBezTo>
                          <a:pt x="52864" y="203073"/>
                          <a:pt x="55531" y="212122"/>
                          <a:pt x="60770" y="218408"/>
                        </a:cubicBezTo>
                        <a:cubicBezTo>
                          <a:pt x="66008" y="224599"/>
                          <a:pt x="73533" y="227743"/>
                          <a:pt x="83249" y="227743"/>
                        </a:cubicBezTo>
                        <a:cubicBezTo>
                          <a:pt x="90392" y="227743"/>
                          <a:pt x="95917" y="225647"/>
                          <a:pt x="100013" y="221361"/>
                        </a:cubicBezTo>
                        <a:cubicBezTo>
                          <a:pt x="104108" y="217170"/>
                          <a:pt x="106108" y="211265"/>
                          <a:pt x="106108" y="20383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72" name="Google Shape;103;p16"/>
                  <p:cNvSpPr/>
                  <p:nvPr/>
                </p:nvSpPr>
                <p:spPr>
                  <a:xfrm>
                    <a:off x="6238080" y="2854080"/>
                    <a:ext cx="136800" cy="255600"/>
                  </a:xfrm>
                  <a:custGeom>
                    <a:avLst/>
                    <a:gdLst>
                      <a:gd name="textAreaLeft" fmla="*/ 0 w 136800"/>
                      <a:gd name="textAreaRight" fmla="*/ 137880 w 136800"/>
                      <a:gd name="textAreaTop" fmla="*/ 0 h 255600"/>
                      <a:gd name="textAreaBottom" fmla="*/ 256680 h 255600"/>
                    </a:gdLst>
                    <a:ahLst/>
                    <a:rect l="textAreaLeft" t="textAreaTop" r="textAreaRight" b="textAreaBottom"/>
                    <a:pathLst>
                      <a:path w="160496" h="298608">
                        <a:moveTo>
                          <a:pt x="106394" y="203740"/>
                        </a:moveTo>
                        <a:cubicBezTo>
                          <a:pt x="106394" y="195453"/>
                          <a:pt x="104394" y="188976"/>
                          <a:pt x="100298" y="184309"/>
                        </a:cubicBezTo>
                        <a:cubicBezTo>
                          <a:pt x="96202" y="179642"/>
                          <a:pt x="89059" y="175165"/>
                          <a:pt x="78772" y="170974"/>
                        </a:cubicBezTo>
                        <a:cubicBezTo>
                          <a:pt x="68485" y="166783"/>
                          <a:pt x="59055" y="162592"/>
                          <a:pt x="50387" y="158305"/>
                        </a:cubicBezTo>
                        <a:cubicBezTo>
                          <a:pt x="41719" y="154019"/>
                          <a:pt x="34195" y="149066"/>
                          <a:pt x="27908" y="143447"/>
                        </a:cubicBezTo>
                        <a:cubicBezTo>
                          <a:pt x="21622" y="137827"/>
                          <a:pt x="16859" y="131254"/>
                          <a:pt x="13430" y="123825"/>
                        </a:cubicBezTo>
                        <a:cubicBezTo>
                          <a:pt x="10096" y="116395"/>
                          <a:pt x="8382" y="107442"/>
                          <a:pt x="8382" y="96869"/>
                        </a:cubicBezTo>
                        <a:cubicBezTo>
                          <a:pt x="8382" y="79153"/>
                          <a:pt x="14383" y="64675"/>
                          <a:pt x="26289" y="53150"/>
                        </a:cubicBezTo>
                        <a:cubicBezTo>
                          <a:pt x="38195" y="41719"/>
                          <a:pt x="54102" y="35052"/>
                          <a:pt x="74009" y="33147"/>
                        </a:cubicBezTo>
                        <a:lnTo>
                          <a:pt x="74009" y="0"/>
                        </a:lnTo>
                        <a:lnTo>
                          <a:pt x="98965" y="0"/>
                        </a:lnTo>
                        <a:lnTo>
                          <a:pt x="98965" y="33718"/>
                        </a:lnTo>
                        <a:cubicBezTo>
                          <a:pt x="118110" y="36576"/>
                          <a:pt x="133160" y="44387"/>
                          <a:pt x="144113" y="57340"/>
                        </a:cubicBezTo>
                        <a:cubicBezTo>
                          <a:pt x="155067" y="70294"/>
                          <a:pt x="160496" y="86677"/>
                          <a:pt x="160496" y="106489"/>
                        </a:cubicBezTo>
                        <a:lnTo>
                          <a:pt x="107442" y="106489"/>
                        </a:lnTo>
                        <a:cubicBezTo>
                          <a:pt x="107442" y="95631"/>
                          <a:pt x="105346" y="87249"/>
                          <a:pt x="101155" y="81343"/>
                        </a:cubicBezTo>
                        <a:cubicBezTo>
                          <a:pt x="96964" y="75533"/>
                          <a:pt x="90964" y="72580"/>
                          <a:pt x="83248" y="72580"/>
                        </a:cubicBezTo>
                        <a:cubicBezTo>
                          <a:pt x="76390" y="72580"/>
                          <a:pt x="70961" y="74771"/>
                          <a:pt x="67151" y="79057"/>
                        </a:cubicBezTo>
                        <a:cubicBezTo>
                          <a:pt x="63341" y="83439"/>
                          <a:pt x="61436" y="89344"/>
                          <a:pt x="61436" y="97060"/>
                        </a:cubicBezTo>
                        <a:cubicBezTo>
                          <a:pt x="61436" y="104775"/>
                          <a:pt x="63627" y="110966"/>
                          <a:pt x="68008" y="115538"/>
                        </a:cubicBezTo>
                        <a:cubicBezTo>
                          <a:pt x="72390" y="120110"/>
                          <a:pt x="79439" y="124396"/>
                          <a:pt x="89154" y="128588"/>
                        </a:cubicBezTo>
                        <a:cubicBezTo>
                          <a:pt x="98869" y="132683"/>
                          <a:pt x="108014" y="136969"/>
                          <a:pt x="116681" y="141446"/>
                        </a:cubicBezTo>
                        <a:cubicBezTo>
                          <a:pt x="125349" y="145923"/>
                          <a:pt x="132778" y="150971"/>
                          <a:pt x="139065" y="156591"/>
                        </a:cubicBezTo>
                        <a:cubicBezTo>
                          <a:pt x="145351" y="162211"/>
                          <a:pt x="150209" y="168878"/>
                          <a:pt x="153829" y="176403"/>
                        </a:cubicBezTo>
                        <a:cubicBezTo>
                          <a:pt x="157353" y="183928"/>
                          <a:pt x="159163" y="192976"/>
                          <a:pt x="159163" y="203549"/>
                        </a:cubicBezTo>
                        <a:cubicBezTo>
                          <a:pt x="159163" y="221456"/>
                          <a:pt x="153448" y="236029"/>
                          <a:pt x="142113" y="247364"/>
                        </a:cubicBezTo>
                        <a:cubicBezTo>
                          <a:pt x="130778" y="258699"/>
                          <a:pt x="115348" y="265271"/>
                          <a:pt x="95726" y="267081"/>
                        </a:cubicBezTo>
                        <a:lnTo>
                          <a:pt x="95726" y="298609"/>
                        </a:lnTo>
                        <a:lnTo>
                          <a:pt x="70771" y="298609"/>
                        </a:lnTo>
                        <a:lnTo>
                          <a:pt x="70771" y="266891"/>
                        </a:lnTo>
                        <a:cubicBezTo>
                          <a:pt x="48006" y="264509"/>
                          <a:pt x="30480" y="256699"/>
                          <a:pt x="18288" y="243459"/>
                        </a:cubicBezTo>
                        <a:cubicBezTo>
                          <a:pt x="6096" y="230219"/>
                          <a:pt x="0" y="212789"/>
                          <a:pt x="0" y="191167"/>
                        </a:cubicBezTo>
                        <a:lnTo>
                          <a:pt x="52864" y="191167"/>
                        </a:lnTo>
                        <a:cubicBezTo>
                          <a:pt x="52864" y="203073"/>
                          <a:pt x="55531" y="212122"/>
                          <a:pt x="60769" y="218408"/>
                        </a:cubicBezTo>
                        <a:cubicBezTo>
                          <a:pt x="66008" y="224599"/>
                          <a:pt x="73533" y="227743"/>
                          <a:pt x="83248" y="227743"/>
                        </a:cubicBezTo>
                        <a:cubicBezTo>
                          <a:pt x="90392" y="227743"/>
                          <a:pt x="95917" y="225647"/>
                          <a:pt x="100013" y="221361"/>
                        </a:cubicBezTo>
                        <a:cubicBezTo>
                          <a:pt x="104108" y="217170"/>
                          <a:pt x="106108" y="211265"/>
                          <a:pt x="106108" y="20383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  <p:sp>
                <p:nvSpPr>
                  <p:cNvPr id="73" name="Google Shape;104;p16"/>
                  <p:cNvSpPr/>
                  <p:nvPr/>
                </p:nvSpPr>
                <p:spPr>
                  <a:xfrm>
                    <a:off x="6083280" y="2717280"/>
                    <a:ext cx="487440" cy="412200"/>
                  </a:xfrm>
                  <a:custGeom>
                    <a:avLst/>
                    <a:gdLst>
                      <a:gd name="textAreaLeft" fmla="*/ 0 w 487440"/>
                      <a:gd name="textAreaRight" fmla="*/ 488520 w 487440"/>
                      <a:gd name="textAreaTop" fmla="*/ 0 h 412200"/>
                      <a:gd name="textAreaBottom" fmla="*/ 413280 h 412200"/>
                    </a:gdLst>
                    <a:ahLst/>
                    <a:rect l="textAreaLeft" t="textAreaTop" r="textAreaRight" b="textAreaBottom"/>
                    <a:pathLst>
                      <a:path w="568622" h="480728">
                        <a:moveTo>
                          <a:pt x="0" y="143353"/>
                        </a:moveTo>
                        <a:cubicBezTo>
                          <a:pt x="90011" y="9717"/>
                          <a:pt x="269462" y="-32859"/>
                          <a:pt x="410623" y="49341"/>
                        </a:cubicBezTo>
                        <a:cubicBezTo>
                          <a:pt x="557689" y="135066"/>
                          <a:pt x="607505" y="323852"/>
                          <a:pt x="521779" y="470918"/>
                        </a:cubicBezTo>
                        <a:cubicBezTo>
                          <a:pt x="519875" y="474252"/>
                          <a:pt x="517779" y="477490"/>
                          <a:pt x="515779" y="480729"/>
                        </a:cubicBezTo>
                        <a:cubicBezTo>
                          <a:pt x="519589" y="475109"/>
                          <a:pt x="523208" y="469394"/>
                          <a:pt x="526637" y="463488"/>
                        </a:cubicBezTo>
                        <a:cubicBezTo>
                          <a:pt x="612362" y="316422"/>
                          <a:pt x="562642" y="127637"/>
                          <a:pt x="415481" y="41912"/>
                        </a:cubicBezTo>
                        <a:cubicBezTo>
                          <a:pt x="271748" y="-41813"/>
                          <a:pt x="88297" y="3907"/>
                          <a:pt x="0" y="14335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0"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  <p:txBody>
                  <a:bodyPr lIns="78480" rIns="78480" tIns="39240" bIns="39240" anchor="t">
                    <a:noAutofit/>
                  </a:bodyPr>
                  <a:p>
                    <a:pPr>
                      <a:lnSpc>
                        <a:spcPct val="100000"/>
                      </a:lnSpc>
                      <a:tabLst>
                        <a:tab algn="l" pos="0"/>
                      </a:tabLst>
                    </a:pPr>
                    <a:endParaRPr b="0" lang="en-US" sz="1400" spc="-1" strike="noStrike">
                      <a:solidFill>
                        <a:srgbClr val="ffffff"/>
                      </a:solidFill>
                      <a:latin typeface="Arial"/>
                    </a:endParaRPr>
                  </a:p>
                </p:txBody>
              </p:sp>
            </p:grpSp>
          </p:grpSp>
          <p:sp>
            <p:nvSpPr>
              <p:cNvPr id="74" name="Google Shape;105;p16"/>
              <p:cNvSpPr/>
              <p:nvPr/>
            </p:nvSpPr>
            <p:spPr>
              <a:xfrm>
                <a:off x="7034040" y="3660480"/>
                <a:ext cx="1426320" cy="7920"/>
              </a:xfrm>
              <a:prstGeom prst="rect">
                <a:avLst/>
              </a:prstGeom>
              <a:solidFill>
                <a:schemeClr val="dk1"/>
              </a:solidFill>
              <a:ln w="28575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3960" bIns="396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75" name="Google Shape;106;p16"/>
              <p:cNvSpPr/>
              <p:nvPr/>
            </p:nvSpPr>
            <p:spPr>
              <a:xfrm>
                <a:off x="6156000" y="1998000"/>
                <a:ext cx="2439000" cy="151200"/>
              </a:xfrm>
              <a:prstGeom prst="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42840" bIns="428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76" name="Google Shape;107;p16"/>
              <p:cNvSpPr/>
              <p:nvPr/>
            </p:nvSpPr>
            <p:spPr>
              <a:xfrm>
                <a:off x="6156000" y="1998000"/>
                <a:ext cx="2439000" cy="75240"/>
              </a:xfrm>
              <a:prstGeom prst="rect">
                <a:avLst/>
              </a:prstGeom>
              <a:solidFill>
                <a:srgbClr val="6f9482">
                  <a:alpha val="70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37800" bIns="3780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77" name="Google Shape;108;p16"/>
              <p:cNvSpPr/>
              <p:nvPr/>
            </p:nvSpPr>
            <p:spPr>
              <a:xfrm>
                <a:off x="8470440" y="2042280"/>
                <a:ext cx="63360" cy="63360"/>
              </a:xfrm>
              <a:custGeom>
                <a:avLst/>
                <a:gdLst>
                  <a:gd name="textAreaLeft" fmla="*/ 0 w 63360"/>
                  <a:gd name="textAreaRight" fmla="*/ 64440 w 63360"/>
                  <a:gd name="textAreaTop" fmla="*/ 0 h 63360"/>
                  <a:gd name="textAreaBottom" fmla="*/ 64440 h 63360"/>
                </a:gdLst>
                <a:ahLst/>
                <a:rect l="textAreaLeft" t="textAreaTop" r="textAreaRight" b="textAreaBottom"/>
                <a:pathLst>
                  <a:path w="68960" h="68960">
                    <a:moveTo>
                      <a:pt x="68961" y="34480"/>
                    </a:moveTo>
                    <a:cubicBezTo>
                      <a:pt x="68961" y="53530"/>
                      <a:pt x="53530" y="68961"/>
                      <a:pt x="34480" y="68961"/>
                    </a:cubicBezTo>
                    <a:cubicBezTo>
                      <a:pt x="15430" y="68961"/>
                      <a:pt x="0" y="53530"/>
                      <a:pt x="0" y="34480"/>
                    </a:cubicBezTo>
                    <a:cubicBezTo>
                      <a:pt x="0" y="15430"/>
                      <a:pt x="15430" y="0"/>
                      <a:pt x="34480" y="0"/>
                    </a:cubicBezTo>
                    <a:cubicBezTo>
                      <a:pt x="53530" y="0"/>
                      <a:pt x="68961" y="15430"/>
                      <a:pt x="68961" y="3448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32040" bIns="320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" name="Google Shape;109;p16"/>
              <p:cNvSpPr/>
              <p:nvPr/>
            </p:nvSpPr>
            <p:spPr>
              <a:xfrm>
                <a:off x="8350920" y="2042280"/>
                <a:ext cx="63360" cy="63360"/>
              </a:xfrm>
              <a:custGeom>
                <a:avLst/>
                <a:gdLst>
                  <a:gd name="textAreaLeft" fmla="*/ 0 w 63360"/>
                  <a:gd name="textAreaRight" fmla="*/ 64440 w 63360"/>
                  <a:gd name="textAreaTop" fmla="*/ 0 h 63360"/>
                  <a:gd name="textAreaBottom" fmla="*/ 64440 h 63360"/>
                </a:gdLst>
                <a:ahLst/>
                <a:rect l="textAreaLeft" t="textAreaTop" r="textAreaRight" b="textAreaBottom"/>
                <a:pathLst>
                  <a:path w="68961" h="68960">
                    <a:moveTo>
                      <a:pt x="68961" y="34480"/>
                    </a:moveTo>
                    <a:cubicBezTo>
                      <a:pt x="68961" y="53530"/>
                      <a:pt x="53530" y="68961"/>
                      <a:pt x="34480" y="68961"/>
                    </a:cubicBezTo>
                    <a:cubicBezTo>
                      <a:pt x="15430" y="68961"/>
                      <a:pt x="0" y="53530"/>
                      <a:pt x="0" y="34480"/>
                    </a:cubicBezTo>
                    <a:cubicBezTo>
                      <a:pt x="0" y="15430"/>
                      <a:pt x="15430" y="0"/>
                      <a:pt x="34480" y="0"/>
                    </a:cubicBezTo>
                    <a:cubicBezTo>
                      <a:pt x="53530" y="0"/>
                      <a:pt x="68961" y="15430"/>
                      <a:pt x="68961" y="3448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32040" bIns="320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" name="Google Shape;110;p16"/>
              <p:cNvSpPr/>
              <p:nvPr/>
            </p:nvSpPr>
            <p:spPr>
              <a:xfrm>
                <a:off x="8231400" y="2042280"/>
                <a:ext cx="63360" cy="63360"/>
              </a:xfrm>
              <a:custGeom>
                <a:avLst/>
                <a:gdLst>
                  <a:gd name="textAreaLeft" fmla="*/ 0 w 63360"/>
                  <a:gd name="textAreaRight" fmla="*/ 64440 w 63360"/>
                  <a:gd name="textAreaTop" fmla="*/ 0 h 63360"/>
                  <a:gd name="textAreaBottom" fmla="*/ 64440 h 63360"/>
                </a:gdLst>
                <a:ahLst/>
                <a:rect l="textAreaLeft" t="textAreaTop" r="textAreaRight" b="textAreaBottom"/>
                <a:pathLst>
                  <a:path w="68960" h="68960">
                    <a:moveTo>
                      <a:pt x="68961" y="34480"/>
                    </a:moveTo>
                    <a:cubicBezTo>
                      <a:pt x="68961" y="53530"/>
                      <a:pt x="53530" y="68961"/>
                      <a:pt x="34480" y="68961"/>
                    </a:cubicBezTo>
                    <a:cubicBezTo>
                      <a:pt x="15430" y="68961"/>
                      <a:pt x="0" y="53530"/>
                      <a:pt x="0" y="34480"/>
                    </a:cubicBezTo>
                    <a:cubicBezTo>
                      <a:pt x="0" y="15430"/>
                      <a:pt x="15430" y="0"/>
                      <a:pt x="34480" y="0"/>
                    </a:cubicBezTo>
                    <a:cubicBezTo>
                      <a:pt x="53530" y="0"/>
                      <a:pt x="68961" y="15430"/>
                      <a:pt x="68961" y="3448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85320" rIns="85320" tIns="32040" bIns="32040" anchor="t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287280" y="416160"/>
            <a:ext cx="8569080" cy="4311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457200" y="685800"/>
            <a:ext cx="8229600" cy="4143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Three Strategies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1722240" y="1177560"/>
            <a:ext cx="5699160" cy="2788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Three Strategies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1851840" y="1219680"/>
            <a:ext cx="5439960" cy="2704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Three Strategies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1"/>
          <a:stretch/>
        </p:blipFill>
        <p:spPr>
          <a:xfrm>
            <a:off x="1806120" y="1200600"/>
            <a:ext cx="5531400" cy="2742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Three Strategies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2412000" y="1829160"/>
            <a:ext cx="4320000" cy="1485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Dashboard Demo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33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/>
          </a:bodyPr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INTERACTIVE DASHBOARD (Streamlit)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4 PAGES: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1. Market Overview - All 8 prices, performance chart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2. Technical Analysis - Moving averages, RSI, Bollinger Bands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3. Strategy Backtest - Test strategies with adjustable parameters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4. Statistics - Risk/return analysis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FEATURES: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Login system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Adjustable RSI period (5-30 days)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Adjustable strategy thresholds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Visual buy/sell signals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Green shading = open positions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Trade history table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SQL database backend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Dashboard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1402560" y="1143000"/>
            <a:ext cx="6338520" cy="3319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Technical Analysis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1257480" y="1143000"/>
            <a:ext cx="6629040" cy="3673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Backtest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1086120" y="1275840"/>
            <a:ext cx="6971760" cy="3863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Introudction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" sz="1500" spc="-1" strike="noStrike">
                <a:solidFill>
                  <a:schemeClr val="dk1"/>
                </a:solidFill>
                <a:latin typeface="Montserrat SemiBold"/>
                <a:ea typeface="Montserrat SemiBold"/>
              </a:rPr>
              <a:t>PROBLEM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Traders struggle to choose the right strategy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Wrong choice = losses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RESEARCH QUESTION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"Which trading strategy performs best across different asset classes?"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WHY IT MATTERS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- Prevents costly trial-and-error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- Evidence-based trading decisions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marL="216000"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Montserrat SemiBold"/>
              </a:rPr>
              <a:t>- Strategy-asset matching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1919160" y="308880"/>
            <a:ext cx="4938480" cy="4491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1878480" y="685800"/>
            <a:ext cx="5387040" cy="4022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Conclusions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33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KEY FINDINGS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1. NO UNIVERSAL WINNER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Best strategy depends on asset behavior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2. STRATEGY-ASSET MATCHING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Trending → MA Crossover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Volatile → Bollinger Bands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Range-bound → RSI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3. BACKTESTING IS ESSENTIAL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Test before risking real money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TECHNICAL SKILLS DEMONSTRATED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Data cleaning (Pandas, 8 CSV files)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Algorithm implementation (3 strategies)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Visualization (12 charts)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SQL database (7 tables)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Web dashboard (Streamlit)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41092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Thank you! Questions?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0" y="0"/>
            <a:ext cx="5486040" cy="3039120"/>
          </a:xfrm>
          <a:prstGeom prst="rect">
            <a:avLst/>
          </a:prstGeom>
          <a:ln w="0">
            <a:noFill/>
          </a:ln>
        </p:spPr>
      </p:pic>
      <p:pic>
        <p:nvPicPr>
          <p:cNvPr id="83" name="" descr=""/>
          <p:cNvPicPr/>
          <p:nvPr/>
        </p:nvPicPr>
        <p:blipFill>
          <a:blip r:embed="rId2"/>
          <a:stretch/>
        </p:blipFill>
        <p:spPr>
          <a:xfrm>
            <a:off x="4114800" y="2438640"/>
            <a:ext cx="5028840" cy="2678760"/>
          </a:xfrm>
          <a:prstGeom prst="rect">
            <a:avLst/>
          </a:prstGeom>
          <a:ln w="0">
            <a:noFill/>
          </a:ln>
        </p:spPr>
      </p:pic>
      <p:sp>
        <p:nvSpPr>
          <p:cNvPr id="84" name=""/>
          <p:cNvSpPr/>
          <p:nvPr/>
        </p:nvSpPr>
        <p:spPr>
          <a:xfrm>
            <a:off x="5715000" y="457200"/>
            <a:ext cx="185688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Paid backtesting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1748520" y="3539880"/>
            <a:ext cx="213732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Lack of backtesting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Data Collection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8 INSTRUMENTS, 5 ASSET CLASSES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Environmental:  EUA (EU “Emission” Allowance) - EUR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Energy:         Oil, Natural Gas - USD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Precious Metals: Gold, Silver - USD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Cryptocurrency:  Bitcoin - USD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Equity Indices:  S&amp;P 500, NASDAQ - USD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DATA SPECS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Period: Jan 1 - Dec 31, 2025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Daily OHLC + Volume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- 2,920 total records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- Cleaned with Pandas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0" y="0"/>
            <a:ext cx="4343040" cy="3535920"/>
          </a:xfrm>
          <a:prstGeom prst="rect">
            <a:avLst/>
          </a:prstGeom>
          <a:ln w="0">
            <a:noFill/>
          </a:ln>
        </p:spPr>
      </p:pic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3886200" y="2582280"/>
            <a:ext cx="5276160" cy="2561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Technical Indicators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1. MOVING AVERAGES (SMA)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20, 50, 200-day averages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Purpose: Identify trends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2. BOLLINGER BANDS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20-day average ± 2 std deviations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Purpose: Measure volatility extremes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3. RSI (Relative Strength Index)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0-100 momentum scale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&lt;30 = Oversold, &gt;70 = Overbought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   • </a:t>
            </a: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Purpose: Find reversal points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2520" y="411480"/>
            <a:ext cx="8237880" cy="560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400" spc="-1" strike="noStrike">
                <a:solidFill>
                  <a:schemeClr val="dk1"/>
                </a:solidFill>
                <a:latin typeface="Montserrat"/>
                <a:ea typeface="Montserrat"/>
              </a:rPr>
              <a:t>Three Strategies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520" cy="298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3333"/>
          </a:bodyPr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500" spc="-1" strike="noStrike">
                <a:solidFill>
                  <a:srgbClr val="000000"/>
                </a:solidFill>
                <a:latin typeface="Arial"/>
              </a:rPr>
              <a:t>STRATEGY 1: RSI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Buy:  RSI &lt; 30 (oversold)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Sell: RSI &gt; 70 (overbought)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Logic: Contrarian - buy at 30 or lower, sell at 70 or higher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500" spc="-1" strike="noStrike">
                <a:solidFill>
                  <a:srgbClr val="000000"/>
                </a:solidFill>
                <a:latin typeface="Arial"/>
              </a:rPr>
              <a:t>STRATEGY 2: MA CROSSOVER  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Buy:  Fast MA crosses above Slow MA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Sell: Fast MA crosses below Slow MA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Logic: Trend-following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500" spc="-1" strike="noStrike">
                <a:solidFill>
                  <a:srgbClr val="000000"/>
                </a:solidFill>
                <a:latin typeface="Arial"/>
              </a:rPr>
              <a:t>STRATEGY 3: BOLLINGER BANDS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Buy:  Price hits lower band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Sell: Price hits upper band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indent="0"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</a:rPr>
              <a:t>Logic: Mean reversion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514440" y="529560"/>
            <a:ext cx="8114760" cy="4084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605160" y="576000"/>
            <a:ext cx="7933320" cy="3991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Budget Infographics by Slidesgo">
  <a:themeElements>
    <a:clrScheme name="Simple Light">
      <a:dk1>
        <a:srgbClr val="000000"/>
      </a:dk1>
      <a:lt1>
        <a:srgbClr val="ffffff"/>
      </a:lt1>
      <a:dk2>
        <a:srgbClr val="d1cabf"/>
      </a:dk2>
      <a:lt2>
        <a:srgbClr val="de6c5d"/>
      </a:lt2>
      <a:accent1>
        <a:srgbClr val="985651"/>
      </a:accent1>
      <a:accent2>
        <a:srgbClr val="68342e"/>
      </a:accent2>
      <a:accent3>
        <a:srgbClr val="425d4f"/>
      </a:accent3>
      <a:accent4>
        <a:srgbClr val="6f9482"/>
      </a:accent4>
      <a:accent5>
        <a:srgbClr val="a2c3b7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2026-01-07T23:15:53Z</dcterms:modified>
  <cp:revision>28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